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media/audio11.wav" ContentType="audio/x-wav"/>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63" r:id="rId2"/>
    <p:sldMasterId id="2147483775" r:id="rId3"/>
  </p:sldMasterIdLst>
  <p:notesMasterIdLst>
    <p:notesMasterId r:id="rId26"/>
  </p:notesMasterIdLst>
  <p:handoutMasterIdLst>
    <p:handoutMasterId r:id="rId27"/>
  </p:handoutMasterIdLst>
  <p:sldIdLst>
    <p:sldId id="257" r:id="rId4"/>
    <p:sldId id="2467" r:id="rId5"/>
    <p:sldId id="287" r:id="rId6"/>
    <p:sldId id="2468" r:id="rId7"/>
    <p:sldId id="2461" r:id="rId8"/>
    <p:sldId id="2463" r:id="rId9"/>
    <p:sldId id="2446" r:id="rId10"/>
    <p:sldId id="2447" r:id="rId11"/>
    <p:sldId id="2441" r:id="rId12"/>
    <p:sldId id="2439" r:id="rId13"/>
    <p:sldId id="2469" r:id="rId14"/>
    <p:sldId id="2472" r:id="rId15"/>
    <p:sldId id="322" r:id="rId16"/>
    <p:sldId id="2470" r:id="rId17"/>
    <p:sldId id="2464" r:id="rId18"/>
    <p:sldId id="2471" r:id="rId19"/>
    <p:sldId id="2466" r:id="rId20"/>
    <p:sldId id="2465" r:id="rId21"/>
    <p:sldId id="312" r:id="rId22"/>
    <p:sldId id="317" r:id="rId23"/>
    <p:sldId id="321" r:id="rId24"/>
    <p:sldId id="323" r:id="rId25"/>
  </p:sldIdLst>
  <p:sldSz cx="12192000" cy="6858000"/>
  <p:notesSz cx="6858000" cy="9144000"/>
  <p:defaultTextStyle>
    <a:defPPr rtl="0">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9900"/>
    <a:srgbClr val="CC0000"/>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3" d="100"/>
          <a:sy n="123" d="100"/>
        </p:scale>
        <p:origin x="497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90E98-E0F0-4811-A6FB-6AD410E7345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sk-SK"/>
        </a:p>
      </dgm:t>
    </dgm:pt>
    <dgm:pt modelId="{8198DF3B-11BF-4C2B-B6B7-9D58A4426328}">
      <dgm:prSet phldrT="[Text]"/>
      <dgm:spPr>
        <a:solidFill>
          <a:srgbClr val="990000"/>
        </a:solidFill>
      </dgm:spPr>
      <dgm:t>
        <a:bodyPr/>
        <a:lstStyle/>
        <a:p>
          <a:r>
            <a:rPr lang="sk-SK" dirty="0"/>
            <a:t>Strava, výživa </a:t>
          </a:r>
        </a:p>
      </dgm:t>
    </dgm:pt>
    <dgm:pt modelId="{DB7C5CA4-EEC4-41AF-82B4-3CA981F86018}" type="parTrans" cxnId="{304098FA-46D8-4B27-B9CB-CEE91B961C0F}">
      <dgm:prSet/>
      <dgm:spPr/>
      <dgm:t>
        <a:bodyPr/>
        <a:lstStyle/>
        <a:p>
          <a:endParaRPr lang="sk-SK"/>
        </a:p>
      </dgm:t>
    </dgm:pt>
    <dgm:pt modelId="{575273EE-4F9B-4B80-A508-4CB883D5E859}" type="sibTrans" cxnId="{304098FA-46D8-4B27-B9CB-CEE91B961C0F}">
      <dgm:prSet/>
      <dgm:spPr/>
      <dgm:t>
        <a:bodyPr/>
        <a:lstStyle/>
        <a:p>
          <a:endParaRPr lang="sk-SK"/>
        </a:p>
      </dgm:t>
    </dgm:pt>
    <dgm:pt modelId="{EAC96347-3574-4541-9662-161FB37DB940}">
      <dgm:prSet phldrT="[Text]"/>
      <dgm:spPr>
        <a:solidFill>
          <a:srgbClr val="990000"/>
        </a:solidFill>
      </dgm:spPr>
      <dgm:t>
        <a:bodyPr/>
        <a:lstStyle/>
        <a:p>
          <a:r>
            <a:rPr lang="sk-SK" dirty="0"/>
            <a:t>Telesný tuk, telesná hmotnosť</a:t>
          </a:r>
        </a:p>
      </dgm:t>
    </dgm:pt>
    <dgm:pt modelId="{4BE76421-BF08-46D4-BFD5-F6E8DE2AF1C0}" type="parTrans" cxnId="{6C73E6E6-A57D-42BA-B979-894D492331C9}">
      <dgm:prSet/>
      <dgm:spPr/>
      <dgm:t>
        <a:bodyPr/>
        <a:lstStyle/>
        <a:p>
          <a:endParaRPr lang="sk-SK"/>
        </a:p>
      </dgm:t>
    </dgm:pt>
    <dgm:pt modelId="{C9080EF1-C5E0-49B4-B217-AA4621E9D8CC}" type="sibTrans" cxnId="{6C73E6E6-A57D-42BA-B979-894D492331C9}">
      <dgm:prSet/>
      <dgm:spPr/>
      <dgm:t>
        <a:bodyPr/>
        <a:lstStyle/>
        <a:p>
          <a:endParaRPr lang="sk-SK"/>
        </a:p>
      </dgm:t>
    </dgm:pt>
    <dgm:pt modelId="{1A293923-855C-46A2-AB40-242611ED0B91}">
      <dgm:prSet phldrT="[Text]"/>
      <dgm:spPr>
        <a:solidFill>
          <a:srgbClr val="990000"/>
        </a:solidFill>
      </dgm:spPr>
      <dgm:t>
        <a:bodyPr/>
        <a:lstStyle/>
        <a:p>
          <a:r>
            <a:rPr lang="sk-SK" dirty="0"/>
            <a:t>Pohyb, telesná aktivita</a:t>
          </a:r>
        </a:p>
      </dgm:t>
    </dgm:pt>
    <dgm:pt modelId="{81647ED1-B10E-4DD6-9D04-B9438A8471C8}" type="parTrans" cxnId="{3BD32AAE-5547-4224-9267-03BAF0AE96B6}">
      <dgm:prSet/>
      <dgm:spPr/>
      <dgm:t>
        <a:bodyPr/>
        <a:lstStyle/>
        <a:p>
          <a:endParaRPr lang="sk-SK"/>
        </a:p>
      </dgm:t>
    </dgm:pt>
    <dgm:pt modelId="{194E42F7-7820-4960-BCE7-8D0E0166B4C4}" type="sibTrans" cxnId="{3BD32AAE-5547-4224-9267-03BAF0AE96B6}">
      <dgm:prSet/>
      <dgm:spPr/>
      <dgm:t>
        <a:bodyPr/>
        <a:lstStyle/>
        <a:p>
          <a:endParaRPr lang="sk-SK"/>
        </a:p>
      </dgm:t>
    </dgm:pt>
    <dgm:pt modelId="{602A06A7-ABCD-4365-88CD-62A9FB051729}">
      <dgm:prSet phldrT="[Text]"/>
      <dgm:spPr>
        <a:solidFill>
          <a:srgbClr val="333300"/>
        </a:solidFill>
      </dgm:spPr>
      <dgm:t>
        <a:bodyPr/>
        <a:lstStyle/>
        <a:p>
          <a:r>
            <a:rPr lang="sk-SK" dirty="0"/>
            <a:t>Fajčenie </a:t>
          </a:r>
        </a:p>
      </dgm:t>
    </dgm:pt>
    <dgm:pt modelId="{A72BA9DA-FD28-44D2-958C-5D93ED3A9988}" type="parTrans" cxnId="{EDD80BDC-7DDA-4605-9512-579F6154B669}">
      <dgm:prSet/>
      <dgm:spPr/>
      <dgm:t>
        <a:bodyPr/>
        <a:lstStyle/>
        <a:p>
          <a:endParaRPr lang="sk-SK"/>
        </a:p>
      </dgm:t>
    </dgm:pt>
    <dgm:pt modelId="{27A306F6-0AC2-46A1-B5FE-5D5C90A71FFD}" type="sibTrans" cxnId="{EDD80BDC-7DDA-4605-9512-579F6154B669}">
      <dgm:prSet/>
      <dgm:spPr/>
      <dgm:t>
        <a:bodyPr/>
        <a:lstStyle/>
        <a:p>
          <a:endParaRPr lang="sk-SK"/>
        </a:p>
      </dgm:t>
    </dgm:pt>
    <dgm:pt modelId="{44B76E09-A405-48F2-9AB2-F229699F5288}">
      <dgm:prSet phldrT="[Text]"/>
      <dgm:spPr>
        <a:solidFill>
          <a:srgbClr val="333300"/>
        </a:solidFill>
      </dgm:spPr>
      <dgm:t>
        <a:bodyPr/>
        <a:lstStyle/>
        <a:p>
          <a:r>
            <a:rPr lang="sk-SK" dirty="0"/>
            <a:t>Ochrana pred slnečným žiarením</a:t>
          </a:r>
        </a:p>
      </dgm:t>
    </dgm:pt>
    <dgm:pt modelId="{DA36FFD4-19AF-4AEE-BC5B-992667C02069}" type="parTrans" cxnId="{E0CC5D8B-4824-4619-8469-ABC80D401E41}">
      <dgm:prSet/>
      <dgm:spPr/>
      <dgm:t>
        <a:bodyPr/>
        <a:lstStyle/>
        <a:p>
          <a:endParaRPr lang="sk-SK"/>
        </a:p>
      </dgm:t>
    </dgm:pt>
    <dgm:pt modelId="{8A6F5D65-2B80-418C-908A-73DC75A635D0}" type="sibTrans" cxnId="{E0CC5D8B-4824-4619-8469-ABC80D401E41}">
      <dgm:prSet/>
      <dgm:spPr/>
      <dgm:t>
        <a:bodyPr/>
        <a:lstStyle/>
        <a:p>
          <a:endParaRPr lang="sk-SK"/>
        </a:p>
      </dgm:t>
    </dgm:pt>
    <dgm:pt modelId="{213ED061-C4D8-43A5-B24C-DA0E328D9DC8}">
      <dgm:prSet phldrT="[Text]"/>
      <dgm:spPr>
        <a:solidFill>
          <a:srgbClr val="333300"/>
        </a:solidFill>
      </dgm:spPr>
      <dgm:t>
        <a:bodyPr/>
        <a:lstStyle/>
        <a:p>
          <a:r>
            <a:rPr lang="sk-SK" dirty="0"/>
            <a:t>Vakcinácia </a:t>
          </a:r>
        </a:p>
      </dgm:t>
    </dgm:pt>
    <dgm:pt modelId="{46F22E36-F6E2-4D41-A757-0B9FD62D0743}" type="parTrans" cxnId="{DEFF1F26-6FC0-4ACA-B84A-B59FBA98AA0C}">
      <dgm:prSet/>
      <dgm:spPr/>
      <dgm:t>
        <a:bodyPr/>
        <a:lstStyle/>
        <a:p>
          <a:endParaRPr lang="sk-SK"/>
        </a:p>
      </dgm:t>
    </dgm:pt>
    <dgm:pt modelId="{DDD7AFAB-5C54-41EA-A01F-EB72543991C6}" type="sibTrans" cxnId="{DEFF1F26-6FC0-4ACA-B84A-B59FBA98AA0C}">
      <dgm:prSet/>
      <dgm:spPr/>
      <dgm:t>
        <a:bodyPr/>
        <a:lstStyle/>
        <a:p>
          <a:endParaRPr lang="sk-SK"/>
        </a:p>
      </dgm:t>
    </dgm:pt>
    <dgm:pt modelId="{C2C0AFB1-C129-42F4-9E02-ABEA94080B87}" type="pres">
      <dgm:prSet presAssocID="{AB290E98-E0F0-4811-A6FB-6AD410E7345F}" presName="linear" presStyleCnt="0">
        <dgm:presLayoutVars>
          <dgm:dir/>
          <dgm:animLvl val="lvl"/>
          <dgm:resizeHandles val="exact"/>
        </dgm:presLayoutVars>
      </dgm:prSet>
      <dgm:spPr/>
      <dgm:t>
        <a:bodyPr/>
        <a:lstStyle/>
        <a:p>
          <a:endParaRPr lang="sk-SK"/>
        </a:p>
      </dgm:t>
    </dgm:pt>
    <dgm:pt modelId="{BB96F048-15EE-4DFC-9696-163795E91E7E}" type="pres">
      <dgm:prSet presAssocID="{8198DF3B-11BF-4C2B-B6B7-9D58A4426328}" presName="parentLin" presStyleCnt="0"/>
      <dgm:spPr/>
    </dgm:pt>
    <dgm:pt modelId="{2A483924-DA57-4E49-A373-13DACC9C132D}" type="pres">
      <dgm:prSet presAssocID="{8198DF3B-11BF-4C2B-B6B7-9D58A4426328}" presName="parentLeftMargin" presStyleLbl="node1" presStyleIdx="0" presStyleCnt="6"/>
      <dgm:spPr/>
      <dgm:t>
        <a:bodyPr/>
        <a:lstStyle/>
        <a:p>
          <a:endParaRPr lang="sk-SK"/>
        </a:p>
      </dgm:t>
    </dgm:pt>
    <dgm:pt modelId="{7C380F04-143F-433C-BD79-58BDB978A06E}" type="pres">
      <dgm:prSet presAssocID="{8198DF3B-11BF-4C2B-B6B7-9D58A4426328}" presName="parentText" presStyleLbl="node1" presStyleIdx="0" presStyleCnt="6">
        <dgm:presLayoutVars>
          <dgm:chMax val="0"/>
          <dgm:bulletEnabled val="1"/>
        </dgm:presLayoutVars>
      </dgm:prSet>
      <dgm:spPr/>
      <dgm:t>
        <a:bodyPr/>
        <a:lstStyle/>
        <a:p>
          <a:endParaRPr lang="sk-SK"/>
        </a:p>
      </dgm:t>
    </dgm:pt>
    <dgm:pt modelId="{DF7F1A76-00E9-4659-BD26-150323F9F2F6}" type="pres">
      <dgm:prSet presAssocID="{8198DF3B-11BF-4C2B-B6B7-9D58A4426328}" presName="negativeSpace" presStyleCnt="0"/>
      <dgm:spPr/>
    </dgm:pt>
    <dgm:pt modelId="{770AB833-7669-477C-ADF7-B99ABC5481EB}" type="pres">
      <dgm:prSet presAssocID="{8198DF3B-11BF-4C2B-B6B7-9D58A4426328}" presName="childText" presStyleLbl="conFgAcc1" presStyleIdx="0" presStyleCnt="6">
        <dgm:presLayoutVars>
          <dgm:bulletEnabled val="1"/>
        </dgm:presLayoutVars>
      </dgm:prSet>
      <dgm:spPr/>
    </dgm:pt>
    <dgm:pt modelId="{3E62FC75-EF82-40D9-B747-86527577A159}" type="pres">
      <dgm:prSet presAssocID="{575273EE-4F9B-4B80-A508-4CB883D5E859}" presName="spaceBetweenRectangles" presStyleCnt="0"/>
      <dgm:spPr/>
    </dgm:pt>
    <dgm:pt modelId="{2BFBC317-45C7-4600-814D-85354AEF6629}" type="pres">
      <dgm:prSet presAssocID="{EAC96347-3574-4541-9662-161FB37DB940}" presName="parentLin" presStyleCnt="0"/>
      <dgm:spPr/>
    </dgm:pt>
    <dgm:pt modelId="{DA4179B2-120B-422D-8986-7C7CA76834B7}" type="pres">
      <dgm:prSet presAssocID="{EAC96347-3574-4541-9662-161FB37DB940}" presName="parentLeftMargin" presStyleLbl="node1" presStyleIdx="0" presStyleCnt="6"/>
      <dgm:spPr/>
      <dgm:t>
        <a:bodyPr/>
        <a:lstStyle/>
        <a:p>
          <a:endParaRPr lang="sk-SK"/>
        </a:p>
      </dgm:t>
    </dgm:pt>
    <dgm:pt modelId="{FC120AC4-FB0D-466D-8F75-5579ABF2B915}" type="pres">
      <dgm:prSet presAssocID="{EAC96347-3574-4541-9662-161FB37DB940}" presName="parentText" presStyleLbl="node1" presStyleIdx="1" presStyleCnt="6">
        <dgm:presLayoutVars>
          <dgm:chMax val="0"/>
          <dgm:bulletEnabled val="1"/>
        </dgm:presLayoutVars>
      </dgm:prSet>
      <dgm:spPr/>
      <dgm:t>
        <a:bodyPr/>
        <a:lstStyle/>
        <a:p>
          <a:endParaRPr lang="sk-SK"/>
        </a:p>
      </dgm:t>
    </dgm:pt>
    <dgm:pt modelId="{88C351E4-065D-4221-80E0-21748379A241}" type="pres">
      <dgm:prSet presAssocID="{EAC96347-3574-4541-9662-161FB37DB940}" presName="negativeSpace" presStyleCnt="0"/>
      <dgm:spPr/>
    </dgm:pt>
    <dgm:pt modelId="{BBAF95A4-041F-4404-8779-F5F129FED6C8}" type="pres">
      <dgm:prSet presAssocID="{EAC96347-3574-4541-9662-161FB37DB940}" presName="childText" presStyleLbl="conFgAcc1" presStyleIdx="1" presStyleCnt="6">
        <dgm:presLayoutVars>
          <dgm:bulletEnabled val="1"/>
        </dgm:presLayoutVars>
      </dgm:prSet>
      <dgm:spPr/>
    </dgm:pt>
    <dgm:pt modelId="{21A4EC28-6F47-4137-B183-D6456CFF5D5D}" type="pres">
      <dgm:prSet presAssocID="{C9080EF1-C5E0-49B4-B217-AA4621E9D8CC}" presName="spaceBetweenRectangles" presStyleCnt="0"/>
      <dgm:spPr/>
    </dgm:pt>
    <dgm:pt modelId="{FCD56719-C3FF-41E5-9606-C217E2A36844}" type="pres">
      <dgm:prSet presAssocID="{1A293923-855C-46A2-AB40-242611ED0B91}" presName="parentLin" presStyleCnt="0"/>
      <dgm:spPr/>
    </dgm:pt>
    <dgm:pt modelId="{E5ADDEEF-D363-44CE-9888-248127F3E09B}" type="pres">
      <dgm:prSet presAssocID="{1A293923-855C-46A2-AB40-242611ED0B91}" presName="parentLeftMargin" presStyleLbl="node1" presStyleIdx="1" presStyleCnt="6"/>
      <dgm:spPr/>
      <dgm:t>
        <a:bodyPr/>
        <a:lstStyle/>
        <a:p>
          <a:endParaRPr lang="sk-SK"/>
        </a:p>
      </dgm:t>
    </dgm:pt>
    <dgm:pt modelId="{32BC52FC-259A-4051-A3AF-DA15145FA57B}" type="pres">
      <dgm:prSet presAssocID="{1A293923-855C-46A2-AB40-242611ED0B91}" presName="parentText" presStyleLbl="node1" presStyleIdx="2" presStyleCnt="6">
        <dgm:presLayoutVars>
          <dgm:chMax val="0"/>
          <dgm:bulletEnabled val="1"/>
        </dgm:presLayoutVars>
      </dgm:prSet>
      <dgm:spPr/>
      <dgm:t>
        <a:bodyPr/>
        <a:lstStyle/>
        <a:p>
          <a:endParaRPr lang="sk-SK"/>
        </a:p>
      </dgm:t>
    </dgm:pt>
    <dgm:pt modelId="{B1D834FE-421D-4E7B-A75D-1204AF3A105B}" type="pres">
      <dgm:prSet presAssocID="{1A293923-855C-46A2-AB40-242611ED0B91}" presName="negativeSpace" presStyleCnt="0"/>
      <dgm:spPr/>
    </dgm:pt>
    <dgm:pt modelId="{14C74D13-BEEE-4BB9-A1A0-31A7A34FB0DC}" type="pres">
      <dgm:prSet presAssocID="{1A293923-855C-46A2-AB40-242611ED0B91}" presName="childText" presStyleLbl="conFgAcc1" presStyleIdx="2" presStyleCnt="6">
        <dgm:presLayoutVars>
          <dgm:bulletEnabled val="1"/>
        </dgm:presLayoutVars>
      </dgm:prSet>
      <dgm:spPr/>
    </dgm:pt>
    <dgm:pt modelId="{D6D14947-7C48-47AF-B932-7EFC19425605}" type="pres">
      <dgm:prSet presAssocID="{194E42F7-7820-4960-BCE7-8D0E0166B4C4}" presName="spaceBetweenRectangles" presStyleCnt="0"/>
      <dgm:spPr/>
    </dgm:pt>
    <dgm:pt modelId="{E3B29B27-B726-4FB3-BC69-C4FEDA61AC7E}" type="pres">
      <dgm:prSet presAssocID="{602A06A7-ABCD-4365-88CD-62A9FB051729}" presName="parentLin" presStyleCnt="0"/>
      <dgm:spPr/>
    </dgm:pt>
    <dgm:pt modelId="{5E6C2B69-DEE9-4B7A-9B3C-D6C70529A1B5}" type="pres">
      <dgm:prSet presAssocID="{602A06A7-ABCD-4365-88CD-62A9FB051729}" presName="parentLeftMargin" presStyleLbl="node1" presStyleIdx="2" presStyleCnt="6"/>
      <dgm:spPr/>
      <dgm:t>
        <a:bodyPr/>
        <a:lstStyle/>
        <a:p>
          <a:endParaRPr lang="sk-SK"/>
        </a:p>
      </dgm:t>
    </dgm:pt>
    <dgm:pt modelId="{AA9347AA-F215-43BB-9378-DF284DD5AE78}" type="pres">
      <dgm:prSet presAssocID="{602A06A7-ABCD-4365-88CD-62A9FB051729}" presName="parentText" presStyleLbl="node1" presStyleIdx="3" presStyleCnt="6">
        <dgm:presLayoutVars>
          <dgm:chMax val="0"/>
          <dgm:bulletEnabled val="1"/>
        </dgm:presLayoutVars>
      </dgm:prSet>
      <dgm:spPr/>
      <dgm:t>
        <a:bodyPr/>
        <a:lstStyle/>
        <a:p>
          <a:endParaRPr lang="sk-SK"/>
        </a:p>
      </dgm:t>
    </dgm:pt>
    <dgm:pt modelId="{7BAEA474-DF1D-49DE-8595-420C49B3104F}" type="pres">
      <dgm:prSet presAssocID="{602A06A7-ABCD-4365-88CD-62A9FB051729}" presName="negativeSpace" presStyleCnt="0"/>
      <dgm:spPr/>
    </dgm:pt>
    <dgm:pt modelId="{5622556A-BB20-4C23-9CAE-DF7D71A52589}" type="pres">
      <dgm:prSet presAssocID="{602A06A7-ABCD-4365-88CD-62A9FB051729}" presName="childText" presStyleLbl="conFgAcc1" presStyleIdx="3" presStyleCnt="6">
        <dgm:presLayoutVars>
          <dgm:bulletEnabled val="1"/>
        </dgm:presLayoutVars>
      </dgm:prSet>
      <dgm:spPr/>
    </dgm:pt>
    <dgm:pt modelId="{9ACBEB6E-8ED0-460C-8F43-194DEA7B7C6E}" type="pres">
      <dgm:prSet presAssocID="{27A306F6-0AC2-46A1-B5FE-5D5C90A71FFD}" presName="spaceBetweenRectangles" presStyleCnt="0"/>
      <dgm:spPr/>
    </dgm:pt>
    <dgm:pt modelId="{32C89BBE-E46D-4F6E-94D6-656772CB67F0}" type="pres">
      <dgm:prSet presAssocID="{44B76E09-A405-48F2-9AB2-F229699F5288}" presName="parentLin" presStyleCnt="0"/>
      <dgm:spPr/>
    </dgm:pt>
    <dgm:pt modelId="{F1759751-0A2C-4B5B-83D5-0B387B099567}" type="pres">
      <dgm:prSet presAssocID="{44B76E09-A405-48F2-9AB2-F229699F5288}" presName="parentLeftMargin" presStyleLbl="node1" presStyleIdx="3" presStyleCnt="6"/>
      <dgm:spPr/>
      <dgm:t>
        <a:bodyPr/>
        <a:lstStyle/>
        <a:p>
          <a:endParaRPr lang="sk-SK"/>
        </a:p>
      </dgm:t>
    </dgm:pt>
    <dgm:pt modelId="{9BA24483-2BE1-4436-BB20-866649CFDC57}" type="pres">
      <dgm:prSet presAssocID="{44B76E09-A405-48F2-9AB2-F229699F5288}" presName="parentText" presStyleLbl="node1" presStyleIdx="4" presStyleCnt="6">
        <dgm:presLayoutVars>
          <dgm:chMax val="0"/>
          <dgm:bulletEnabled val="1"/>
        </dgm:presLayoutVars>
      </dgm:prSet>
      <dgm:spPr/>
      <dgm:t>
        <a:bodyPr/>
        <a:lstStyle/>
        <a:p>
          <a:endParaRPr lang="sk-SK"/>
        </a:p>
      </dgm:t>
    </dgm:pt>
    <dgm:pt modelId="{A6C7D68E-C4FE-41E3-930B-84CE08139D5D}" type="pres">
      <dgm:prSet presAssocID="{44B76E09-A405-48F2-9AB2-F229699F5288}" presName="negativeSpace" presStyleCnt="0"/>
      <dgm:spPr/>
    </dgm:pt>
    <dgm:pt modelId="{F258A3C3-2D63-4762-AC68-BA12A8F026DF}" type="pres">
      <dgm:prSet presAssocID="{44B76E09-A405-48F2-9AB2-F229699F5288}" presName="childText" presStyleLbl="conFgAcc1" presStyleIdx="4" presStyleCnt="6">
        <dgm:presLayoutVars>
          <dgm:bulletEnabled val="1"/>
        </dgm:presLayoutVars>
      </dgm:prSet>
      <dgm:spPr/>
    </dgm:pt>
    <dgm:pt modelId="{30320709-37F6-455E-B50A-FBFA7A66B00B}" type="pres">
      <dgm:prSet presAssocID="{8A6F5D65-2B80-418C-908A-73DC75A635D0}" presName="spaceBetweenRectangles" presStyleCnt="0"/>
      <dgm:spPr/>
    </dgm:pt>
    <dgm:pt modelId="{9B5BC053-E96B-4EB9-9F3C-413C276F763B}" type="pres">
      <dgm:prSet presAssocID="{213ED061-C4D8-43A5-B24C-DA0E328D9DC8}" presName="parentLin" presStyleCnt="0"/>
      <dgm:spPr/>
    </dgm:pt>
    <dgm:pt modelId="{5F35B5CE-B5C4-4279-83E7-8C3E1F702104}" type="pres">
      <dgm:prSet presAssocID="{213ED061-C4D8-43A5-B24C-DA0E328D9DC8}" presName="parentLeftMargin" presStyleLbl="node1" presStyleIdx="4" presStyleCnt="6"/>
      <dgm:spPr/>
      <dgm:t>
        <a:bodyPr/>
        <a:lstStyle/>
        <a:p>
          <a:endParaRPr lang="sk-SK"/>
        </a:p>
      </dgm:t>
    </dgm:pt>
    <dgm:pt modelId="{387060F9-1DA5-4A9B-9A6F-6ECC56DDCDCF}" type="pres">
      <dgm:prSet presAssocID="{213ED061-C4D8-43A5-B24C-DA0E328D9DC8}" presName="parentText" presStyleLbl="node1" presStyleIdx="5" presStyleCnt="6">
        <dgm:presLayoutVars>
          <dgm:chMax val="0"/>
          <dgm:bulletEnabled val="1"/>
        </dgm:presLayoutVars>
      </dgm:prSet>
      <dgm:spPr/>
      <dgm:t>
        <a:bodyPr/>
        <a:lstStyle/>
        <a:p>
          <a:endParaRPr lang="sk-SK"/>
        </a:p>
      </dgm:t>
    </dgm:pt>
    <dgm:pt modelId="{520F53B9-D203-47FE-A882-FC03FC013FD8}" type="pres">
      <dgm:prSet presAssocID="{213ED061-C4D8-43A5-B24C-DA0E328D9DC8}" presName="negativeSpace" presStyleCnt="0"/>
      <dgm:spPr/>
    </dgm:pt>
    <dgm:pt modelId="{5F124B11-4C28-4726-98C6-C857D38AD55F}" type="pres">
      <dgm:prSet presAssocID="{213ED061-C4D8-43A5-B24C-DA0E328D9DC8}" presName="childText" presStyleLbl="conFgAcc1" presStyleIdx="5" presStyleCnt="6">
        <dgm:presLayoutVars>
          <dgm:bulletEnabled val="1"/>
        </dgm:presLayoutVars>
      </dgm:prSet>
      <dgm:spPr/>
    </dgm:pt>
  </dgm:ptLst>
  <dgm:cxnLst>
    <dgm:cxn modelId="{823A3FC7-A89C-410F-9E88-AD35A5F4F38B}" type="presOf" srcId="{EAC96347-3574-4541-9662-161FB37DB940}" destId="{DA4179B2-120B-422D-8986-7C7CA76834B7}" srcOrd="0" destOrd="0" presId="urn:microsoft.com/office/officeart/2005/8/layout/list1"/>
    <dgm:cxn modelId="{BD0D2D22-E19E-4440-A012-3A021A8A1A6B}" type="presOf" srcId="{213ED061-C4D8-43A5-B24C-DA0E328D9DC8}" destId="{5F35B5CE-B5C4-4279-83E7-8C3E1F702104}" srcOrd="0" destOrd="0" presId="urn:microsoft.com/office/officeart/2005/8/layout/list1"/>
    <dgm:cxn modelId="{304098FA-46D8-4B27-B9CB-CEE91B961C0F}" srcId="{AB290E98-E0F0-4811-A6FB-6AD410E7345F}" destId="{8198DF3B-11BF-4C2B-B6B7-9D58A4426328}" srcOrd="0" destOrd="0" parTransId="{DB7C5CA4-EEC4-41AF-82B4-3CA981F86018}" sibTransId="{575273EE-4F9B-4B80-A508-4CB883D5E859}"/>
    <dgm:cxn modelId="{A072B960-E35E-47ED-A701-917FA9C39CF4}" type="presOf" srcId="{1A293923-855C-46A2-AB40-242611ED0B91}" destId="{E5ADDEEF-D363-44CE-9888-248127F3E09B}" srcOrd="0" destOrd="0" presId="urn:microsoft.com/office/officeart/2005/8/layout/list1"/>
    <dgm:cxn modelId="{7C8CE4F4-82A0-4947-A0D5-7D5BD0953BA4}" type="presOf" srcId="{213ED061-C4D8-43A5-B24C-DA0E328D9DC8}" destId="{387060F9-1DA5-4A9B-9A6F-6ECC56DDCDCF}" srcOrd="1" destOrd="0" presId="urn:microsoft.com/office/officeart/2005/8/layout/list1"/>
    <dgm:cxn modelId="{5709C990-E23E-4ED9-8232-69AA08F32F9D}" type="presOf" srcId="{44B76E09-A405-48F2-9AB2-F229699F5288}" destId="{9BA24483-2BE1-4436-BB20-866649CFDC57}" srcOrd="1" destOrd="0" presId="urn:microsoft.com/office/officeart/2005/8/layout/list1"/>
    <dgm:cxn modelId="{B4F158A1-40EC-4629-B91F-624DB50D4BEF}" type="presOf" srcId="{8198DF3B-11BF-4C2B-B6B7-9D58A4426328}" destId="{2A483924-DA57-4E49-A373-13DACC9C132D}" srcOrd="0" destOrd="0" presId="urn:microsoft.com/office/officeart/2005/8/layout/list1"/>
    <dgm:cxn modelId="{710415B2-44C7-404B-A890-79D94C93CE5A}" type="presOf" srcId="{AB290E98-E0F0-4811-A6FB-6AD410E7345F}" destId="{C2C0AFB1-C129-42F4-9E02-ABEA94080B87}" srcOrd="0" destOrd="0" presId="urn:microsoft.com/office/officeart/2005/8/layout/list1"/>
    <dgm:cxn modelId="{32D8AAD5-3F5D-4512-BBAF-5B4BDDBE8068}" type="presOf" srcId="{1A293923-855C-46A2-AB40-242611ED0B91}" destId="{32BC52FC-259A-4051-A3AF-DA15145FA57B}" srcOrd="1" destOrd="0" presId="urn:microsoft.com/office/officeart/2005/8/layout/list1"/>
    <dgm:cxn modelId="{150859CC-BDF9-4B31-9CD8-6697B69513C8}" type="presOf" srcId="{44B76E09-A405-48F2-9AB2-F229699F5288}" destId="{F1759751-0A2C-4B5B-83D5-0B387B099567}" srcOrd="0" destOrd="0" presId="urn:microsoft.com/office/officeart/2005/8/layout/list1"/>
    <dgm:cxn modelId="{EDD80BDC-7DDA-4605-9512-579F6154B669}" srcId="{AB290E98-E0F0-4811-A6FB-6AD410E7345F}" destId="{602A06A7-ABCD-4365-88CD-62A9FB051729}" srcOrd="3" destOrd="0" parTransId="{A72BA9DA-FD28-44D2-958C-5D93ED3A9988}" sibTransId="{27A306F6-0AC2-46A1-B5FE-5D5C90A71FFD}"/>
    <dgm:cxn modelId="{6337A8E7-B5E6-4630-B22C-6317B9E57755}" type="presOf" srcId="{8198DF3B-11BF-4C2B-B6B7-9D58A4426328}" destId="{7C380F04-143F-433C-BD79-58BDB978A06E}" srcOrd="1" destOrd="0" presId="urn:microsoft.com/office/officeart/2005/8/layout/list1"/>
    <dgm:cxn modelId="{6C73E6E6-A57D-42BA-B979-894D492331C9}" srcId="{AB290E98-E0F0-4811-A6FB-6AD410E7345F}" destId="{EAC96347-3574-4541-9662-161FB37DB940}" srcOrd="1" destOrd="0" parTransId="{4BE76421-BF08-46D4-BFD5-F6E8DE2AF1C0}" sibTransId="{C9080EF1-C5E0-49B4-B217-AA4621E9D8CC}"/>
    <dgm:cxn modelId="{0C2EE577-0C54-48F5-90F5-9FF86B2CC94F}" type="presOf" srcId="{EAC96347-3574-4541-9662-161FB37DB940}" destId="{FC120AC4-FB0D-466D-8F75-5579ABF2B915}" srcOrd="1" destOrd="0" presId="urn:microsoft.com/office/officeart/2005/8/layout/list1"/>
    <dgm:cxn modelId="{DEFF1F26-6FC0-4ACA-B84A-B59FBA98AA0C}" srcId="{AB290E98-E0F0-4811-A6FB-6AD410E7345F}" destId="{213ED061-C4D8-43A5-B24C-DA0E328D9DC8}" srcOrd="5" destOrd="0" parTransId="{46F22E36-F6E2-4D41-A757-0B9FD62D0743}" sibTransId="{DDD7AFAB-5C54-41EA-A01F-EB72543991C6}"/>
    <dgm:cxn modelId="{3BD32AAE-5547-4224-9267-03BAF0AE96B6}" srcId="{AB290E98-E0F0-4811-A6FB-6AD410E7345F}" destId="{1A293923-855C-46A2-AB40-242611ED0B91}" srcOrd="2" destOrd="0" parTransId="{81647ED1-B10E-4DD6-9D04-B9438A8471C8}" sibTransId="{194E42F7-7820-4960-BCE7-8D0E0166B4C4}"/>
    <dgm:cxn modelId="{E0CC5D8B-4824-4619-8469-ABC80D401E41}" srcId="{AB290E98-E0F0-4811-A6FB-6AD410E7345F}" destId="{44B76E09-A405-48F2-9AB2-F229699F5288}" srcOrd="4" destOrd="0" parTransId="{DA36FFD4-19AF-4AEE-BC5B-992667C02069}" sibTransId="{8A6F5D65-2B80-418C-908A-73DC75A635D0}"/>
    <dgm:cxn modelId="{60FAE21D-2C49-4506-9CE1-3DDC626393BC}" type="presOf" srcId="{602A06A7-ABCD-4365-88CD-62A9FB051729}" destId="{AA9347AA-F215-43BB-9378-DF284DD5AE78}" srcOrd="1" destOrd="0" presId="urn:microsoft.com/office/officeart/2005/8/layout/list1"/>
    <dgm:cxn modelId="{86B2B3B3-A553-4103-B750-4D2B5117B2E5}" type="presOf" srcId="{602A06A7-ABCD-4365-88CD-62A9FB051729}" destId="{5E6C2B69-DEE9-4B7A-9B3C-D6C70529A1B5}" srcOrd="0" destOrd="0" presId="urn:microsoft.com/office/officeart/2005/8/layout/list1"/>
    <dgm:cxn modelId="{7B351B6E-C5FB-4EE4-8B8D-8950CFB26F9F}" type="presParOf" srcId="{C2C0AFB1-C129-42F4-9E02-ABEA94080B87}" destId="{BB96F048-15EE-4DFC-9696-163795E91E7E}" srcOrd="0" destOrd="0" presId="urn:microsoft.com/office/officeart/2005/8/layout/list1"/>
    <dgm:cxn modelId="{5A2AA884-3B6F-4CD9-95BB-6EE48756B82B}" type="presParOf" srcId="{BB96F048-15EE-4DFC-9696-163795E91E7E}" destId="{2A483924-DA57-4E49-A373-13DACC9C132D}" srcOrd="0" destOrd="0" presId="urn:microsoft.com/office/officeart/2005/8/layout/list1"/>
    <dgm:cxn modelId="{532E5472-FC3E-427C-B79B-EDE07AFCEFD0}" type="presParOf" srcId="{BB96F048-15EE-4DFC-9696-163795E91E7E}" destId="{7C380F04-143F-433C-BD79-58BDB978A06E}" srcOrd="1" destOrd="0" presId="urn:microsoft.com/office/officeart/2005/8/layout/list1"/>
    <dgm:cxn modelId="{F2F0EE7D-AC1F-4810-A0A6-547AFB0280AF}" type="presParOf" srcId="{C2C0AFB1-C129-42F4-9E02-ABEA94080B87}" destId="{DF7F1A76-00E9-4659-BD26-150323F9F2F6}" srcOrd="1" destOrd="0" presId="urn:microsoft.com/office/officeart/2005/8/layout/list1"/>
    <dgm:cxn modelId="{41485BEE-AB0B-4859-B8D9-69700CDD9910}" type="presParOf" srcId="{C2C0AFB1-C129-42F4-9E02-ABEA94080B87}" destId="{770AB833-7669-477C-ADF7-B99ABC5481EB}" srcOrd="2" destOrd="0" presId="urn:microsoft.com/office/officeart/2005/8/layout/list1"/>
    <dgm:cxn modelId="{72C8F2A2-AFCE-4F00-A623-322AFEDDB0BC}" type="presParOf" srcId="{C2C0AFB1-C129-42F4-9E02-ABEA94080B87}" destId="{3E62FC75-EF82-40D9-B747-86527577A159}" srcOrd="3" destOrd="0" presId="urn:microsoft.com/office/officeart/2005/8/layout/list1"/>
    <dgm:cxn modelId="{4E06A5E1-8651-4500-B98A-6A16876138C4}" type="presParOf" srcId="{C2C0AFB1-C129-42F4-9E02-ABEA94080B87}" destId="{2BFBC317-45C7-4600-814D-85354AEF6629}" srcOrd="4" destOrd="0" presId="urn:microsoft.com/office/officeart/2005/8/layout/list1"/>
    <dgm:cxn modelId="{C5D1C298-6ECD-4720-9224-A4D5C19992A0}" type="presParOf" srcId="{2BFBC317-45C7-4600-814D-85354AEF6629}" destId="{DA4179B2-120B-422D-8986-7C7CA76834B7}" srcOrd="0" destOrd="0" presId="urn:microsoft.com/office/officeart/2005/8/layout/list1"/>
    <dgm:cxn modelId="{514B37C6-1CDA-4CD2-8882-93CA1E6AC6B2}" type="presParOf" srcId="{2BFBC317-45C7-4600-814D-85354AEF6629}" destId="{FC120AC4-FB0D-466D-8F75-5579ABF2B915}" srcOrd="1" destOrd="0" presId="urn:microsoft.com/office/officeart/2005/8/layout/list1"/>
    <dgm:cxn modelId="{6BFC0ECC-AABE-4257-8CE1-A10F548949C1}" type="presParOf" srcId="{C2C0AFB1-C129-42F4-9E02-ABEA94080B87}" destId="{88C351E4-065D-4221-80E0-21748379A241}" srcOrd="5" destOrd="0" presId="urn:microsoft.com/office/officeart/2005/8/layout/list1"/>
    <dgm:cxn modelId="{80551B3C-D449-40F7-BE69-F5E711247811}" type="presParOf" srcId="{C2C0AFB1-C129-42F4-9E02-ABEA94080B87}" destId="{BBAF95A4-041F-4404-8779-F5F129FED6C8}" srcOrd="6" destOrd="0" presId="urn:microsoft.com/office/officeart/2005/8/layout/list1"/>
    <dgm:cxn modelId="{5AAA374C-C9CE-418F-9E2C-90A322B08791}" type="presParOf" srcId="{C2C0AFB1-C129-42F4-9E02-ABEA94080B87}" destId="{21A4EC28-6F47-4137-B183-D6456CFF5D5D}" srcOrd="7" destOrd="0" presId="urn:microsoft.com/office/officeart/2005/8/layout/list1"/>
    <dgm:cxn modelId="{29500BC5-D1BF-4B39-9000-D4FCBE3EB215}" type="presParOf" srcId="{C2C0AFB1-C129-42F4-9E02-ABEA94080B87}" destId="{FCD56719-C3FF-41E5-9606-C217E2A36844}" srcOrd="8" destOrd="0" presId="urn:microsoft.com/office/officeart/2005/8/layout/list1"/>
    <dgm:cxn modelId="{290A66EA-AC6F-47C7-BF4F-D909A64AE409}" type="presParOf" srcId="{FCD56719-C3FF-41E5-9606-C217E2A36844}" destId="{E5ADDEEF-D363-44CE-9888-248127F3E09B}" srcOrd="0" destOrd="0" presId="urn:microsoft.com/office/officeart/2005/8/layout/list1"/>
    <dgm:cxn modelId="{AE83BF00-F2AE-4A09-A153-55A40835E38D}" type="presParOf" srcId="{FCD56719-C3FF-41E5-9606-C217E2A36844}" destId="{32BC52FC-259A-4051-A3AF-DA15145FA57B}" srcOrd="1" destOrd="0" presId="urn:microsoft.com/office/officeart/2005/8/layout/list1"/>
    <dgm:cxn modelId="{DDFD6BD1-A089-4C3F-B016-A59EA9F89645}" type="presParOf" srcId="{C2C0AFB1-C129-42F4-9E02-ABEA94080B87}" destId="{B1D834FE-421D-4E7B-A75D-1204AF3A105B}" srcOrd="9" destOrd="0" presId="urn:microsoft.com/office/officeart/2005/8/layout/list1"/>
    <dgm:cxn modelId="{18E6792E-1A37-4889-A447-3EEA8FC3E5D8}" type="presParOf" srcId="{C2C0AFB1-C129-42F4-9E02-ABEA94080B87}" destId="{14C74D13-BEEE-4BB9-A1A0-31A7A34FB0DC}" srcOrd="10" destOrd="0" presId="urn:microsoft.com/office/officeart/2005/8/layout/list1"/>
    <dgm:cxn modelId="{8029FE5F-F28D-4333-8636-C47B02E6A6A5}" type="presParOf" srcId="{C2C0AFB1-C129-42F4-9E02-ABEA94080B87}" destId="{D6D14947-7C48-47AF-B932-7EFC19425605}" srcOrd="11" destOrd="0" presId="urn:microsoft.com/office/officeart/2005/8/layout/list1"/>
    <dgm:cxn modelId="{4B91B6E4-F37F-4C76-A98B-CAE7CE9679F9}" type="presParOf" srcId="{C2C0AFB1-C129-42F4-9E02-ABEA94080B87}" destId="{E3B29B27-B726-4FB3-BC69-C4FEDA61AC7E}" srcOrd="12" destOrd="0" presId="urn:microsoft.com/office/officeart/2005/8/layout/list1"/>
    <dgm:cxn modelId="{4D29DFFF-25DB-44CE-9484-3BD11556387E}" type="presParOf" srcId="{E3B29B27-B726-4FB3-BC69-C4FEDA61AC7E}" destId="{5E6C2B69-DEE9-4B7A-9B3C-D6C70529A1B5}" srcOrd="0" destOrd="0" presId="urn:microsoft.com/office/officeart/2005/8/layout/list1"/>
    <dgm:cxn modelId="{4A4E9482-B576-4D79-A9E9-562E09A0F8D8}" type="presParOf" srcId="{E3B29B27-B726-4FB3-BC69-C4FEDA61AC7E}" destId="{AA9347AA-F215-43BB-9378-DF284DD5AE78}" srcOrd="1" destOrd="0" presId="urn:microsoft.com/office/officeart/2005/8/layout/list1"/>
    <dgm:cxn modelId="{B233D2AB-BB7D-46E9-B70C-2A1659CC23F1}" type="presParOf" srcId="{C2C0AFB1-C129-42F4-9E02-ABEA94080B87}" destId="{7BAEA474-DF1D-49DE-8595-420C49B3104F}" srcOrd="13" destOrd="0" presId="urn:microsoft.com/office/officeart/2005/8/layout/list1"/>
    <dgm:cxn modelId="{92A70D79-2C12-40E0-93C4-0744ECC70C4E}" type="presParOf" srcId="{C2C0AFB1-C129-42F4-9E02-ABEA94080B87}" destId="{5622556A-BB20-4C23-9CAE-DF7D71A52589}" srcOrd="14" destOrd="0" presId="urn:microsoft.com/office/officeart/2005/8/layout/list1"/>
    <dgm:cxn modelId="{D50BCD6C-650B-49F5-80A6-101EE73542B8}" type="presParOf" srcId="{C2C0AFB1-C129-42F4-9E02-ABEA94080B87}" destId="{9ACBEB6E-8ED0-460C-8F43-194DEA7B7C6E}" srcOrd="15" destOrd="0" presId="urn:microsoft.com/office/officeart/2005/8/layout/list1"/>
    <dgm:cxn modelId="{E2B13DB4-C34B-46A4-995F-62B8DDBAA66E}" type="presParOf" srcId="{C2C0AFB1-C129-42F4-9E02-ABEA94080B87}" destId="{32C89BBE-E46D-4F6E-94D6-656772CB67F0}" srcOrd="16" destOrd="0" presId="urn:microsoft.com/office/officeart/2005/8/layout/list1"/>
    <dgm:cxn modelId="{BE907263-6C33-44E3-9DE4-B1A31240228C}" type="presParOf" srcId="{32C89BBE-E46D-4F6E-94D6-656772CB67F0}" destId="{F1759751-0A2C-4B5B-83D5-0B387B099567}" srcOrd="0" destOrd="0" presId="urn:microsoft.com/office/officeart/2005/8/layout/list1"/>
    <dgm:cxn modelId="{9D27FB9F-E852-4D82-A9D9-D06B24F8C48E}" type="presParOf" srcId="{32C89BBE-E46D-4F6E-94D6-656772CB67F0}" destId="{9BA24483-2BE1-4436-BB20-866649CFDC57}" srcOrd="1" destOrd="0" presId="urn:microsoft.com/office/officeart/2005/8/layout/list1"/>
    <dgm:cxn modelId="{D9C6C6E7-E360-4F16-83F2-344819BFEB3D}" type="presParOf" srcId="{C2C0AFB1-C129-42F4-9E02-ABEA94080B87}" destId="{A6C7D68E-C4FE-41E3-930B-84CE08139D5D}" srcOrd="17" destOrd="0" presId="urn:microsoft.com/office/officeart/2005/8/layout/list1"/>
    <dgm:cxn modelId="{3989BD82-99BB-4645-97B4-EA21DD207BF7}" type="presParOf" srcId="{C2C0AFB1-C129-42F4-9E02-ABEA94080B87}" destId="{F258A3C3-2D63-4762-AC68-BA12A8F026DF}" srcOrd="18" destOrd="0" presId="urn:microsoft.com/office/officeart/2005/8/layout/list1"/>
    <dgm:cxn modelId="{71147CE7-3038-4184-B4AA-AC596C0BC783}" type="presParOf" srcId="{C2C0AFB1-C129-42F4-9E02-ABEA94080B87}" destId="{30320709-37F6-455E-B50A-FBFA7A66B00B}" srcOrd="19" destOrd="0" presId="urn:microsoft.com/office/officeart/2005/8/layout/list1"/>
    <dgm:cxn modelId="{096732B2-615C-419E-A853-7EFD52B3C5D4}" type="presParOf" srcId="{C2C0AFB1-C129-42F4-9E02-ABEA94080B87}" destId="{9B5BC053-E96B-4EB9-9F3C-413C276F763B}" srcOrd="20" destOrd="0" presId="urn:microsoft.com/office/officeart/2005/8/layout/list1"/>
    <dgm:cxn modelId="{2CB03BC1-73D9-447B-9F41-6AFE9F7A62CA}" type="presParOf" srcId="{9B5BC053-E96B-4EB9-9F3C-413C276F763B}" destId="{5F35B5CE-B5C4-4279-83E7-8C3E1F702104}" srcOrd="0" destOrd="0" presId="urn:microsoft.com/office/officeart/2005/8/layout/list1"/>
    <dgm:cxn modelId="{C8220503-F90F-4D26-A6F8-0BCE4513EBC6}" type="presParOf" srcId="{9B5BC053-E96B-4EB9-9F3C-413C276F763B}" destId="{387060F9-1DA5-4A9B-9A6F-6ECC56DDCDCF}" srcOrd="1" destOrd="0" presId="urn:microsoft.com/office/officeart/2005/8/layout/list1"/>
    <dgm:cxn modelId="{6005B3AB-0E7D-48CA-9920-71F5CDCBD813}" type="presParOf" srcId="{C2C0AFB1-C129-42F4-9E02-ABEA94080B87}" destId="{520F53B9-D203-47FE-A882-FC03FC013FD8}" srcOrd="21" destOrd="0" presId="urn:microsoft.com/office/officeart/2005/8/layout/list1"/>
    <dgm:cxn modelId="{7B74059A-CDE8-4675-AE6E-4C5C0D2723BF}" type="presParOf" srcId="{C2C0AFB1-C129-42F4-9E02-ABEA94080B87}" destId="{5F124B11-4C28-4726-98C6-C857D38AD55F}" srcOrd="22"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6CA1F-53B9-4696-B2F1-605AB588B0EF}" type="doc">
      <dgm:prSet loTypeId="urn:microsoft.com/office/officeart/2005/8/layout/arrow2" loCatId="process" qsTypeId="urn:microsoft.com/office/officeart/2005/8/quickstyle/simple1" qsCatId="simple" csTypeId="urn:microsoft.com/office/officeart/2005/8/colors/accent1_2" csCatId="accent1" phldr="1"/>
      <dgm:spPr/>
    </dgm:pt>
    <dgm:pt modelId="{45205597-D0F2-4995-8C2A-ADC66085FF9F}">
      <dgm:prSet phldrT="[Text]" custT="1"/>
      <dgm:spPr/>
      <dgm:t>
        <a:bodyPr anchor="ctr"/>
        <a:lstStyle/>
        <a:p>
          <a:pPr algn="ctr"/>
          <a:r>
            <a:rPr lang="sk-SK" sz="3200" dirty="0">
              <a:solidFill>
                <a:schemeClr val="bg2">
                  <a:lumMod val="50000"/>
                </a:schemeClr>
              </a:solidFill>
              <a:latin typeface="Antique Olive Compact" panose="020B0904030504030204" pitchFamily="34" charset="0"/>
            </a:rPr>
            <a:t>Obezita </a:t>
          </a:r>
        </a:p>
      </dgm:t>
    </dgm:pt>
    <dgm:pt modelId="{FB3EDAE3-362D-4D0E-B524-92B10A9F3A75}" type="parTrans" cxnId="{CFD188B1-93AF-4610-BCD7-4C6B52436263}">
      <dgm:prSet/>
      <dgm:spPr/>
      <dgm:t>
        <a:bodyPr/>
        <a:lstStyle/>
        <a:p>
          <a:endParaRPr lang="sk-SK" sz="2400"/>
        </a:p>
      </dgm:t>
    </dgm:pt>
    <dgm:pt modelId="{40B495FA-8803-4BE1-B48A-ED74A0D8919D}" type="sibTrans" cxnId="{CFD188B1-93AF-4610-BCD7-4C6B52436263}">
      <dgm:prSet/>
      <dgm:spPr/>
      <dgm:t>
        <a:bodyPr/>
        <a:lstStyle/>
        <a:p>
          <a:endParaRPr lang="sk-SK" sz="2400"/>
        </a:p>
      </dgm:t>
    </dgm:pt>
    <dgm:pt modelId="{84EF0002-4654-42BE-B26B-A89C3808317B}">
      <dgm:prSet phldrT="[Text]" custT="1"/>
      <dgm:spPr/>
      <dgm:t>
        <a:bodyPr anchor="ctr"/>
        <a:lstStyle/>
        <a:p>
          <a:pPr algn="ctr"/>
          <a:r>
            <a:rPr lang="sk-SK" sz="3200" dirty="0">
              <a:solidFill>
                <a:srgbClr val="0070C0"/>
              </a:solidFill>
              <a:latin typeface="Antique Olive Compact" panose="020B0904030504030204" pitchFamily="34" charset="0"/>
            </a:rPr>
            <a:t>Diabetes </a:t>
          </a:r>
        </a:p>
      </dgm:t>
    </dgm:pt>
    <dgm:pt modelId="{71E93D29-C2F8-4C74-8496-722495DBB71B}" type="parTrans" cxnId="{75A3CE77-CE59-497F-9A5C-ADBB9EB2CD21}">
      <dgm:prSet/>
      <dgm:spPr/>
      <dgm:t>
        <a:bodyPr/>
        <a:lstStyle/>
        <a:p>
          <a:endParaRPr lang="sk-SK" sz="2400"/>
        </a:p>
      </dgm:t>
    </dgm:pt>
    <dgm:pt modelId="{9B3A0B9A-46B2-4D46-AC1C-6A298679D626}" type="sibTrans" cxnId="{75A3CE77-CE59-497F-9A5C-ADBB9EB2CD21}">
      <dgm:prSet/>
      <dgm:spPr/>
      <dgm:t>
        <a:bodyPr/>
        <a:lstStyle/>
        <a:p>
          <a:endParaRPr lang="sk-SK" sz="2400"/>
        </a:p>
      </dgm:t>
    </dgm:pt>
    <dgm:pt modelId="{C9F11C9D-1118-477C-A269-115860F47D02}">
      <dgm:prSet phldrT="[Text]" custT="1"/>
      <dgm:spPr/>
      <dgm:t>
        <a:bodyPr anchor="ctr"/>
        <a:lstStyle/>
        <a:p>
          <a:pPr algn="ctr"/>
          <a:r>
            <a:rPr lang="sk-SK" sz="3200" dirty="0">
              <a:solidFill>
                <a:schemeClr val="accent4">
                  <a:lumMod val="50000"/>
                </a:schemeClr>
              </a:solidFill>
              <a:latin typeface="Antique Olive Compact" panose="020B0904030504030204" pitchFamily="34" charset="0"/>
            </a:rPr>
            <a:t>Rakovina </a:t>
          </a:r>
        </a:p>
      </dgm:t>
    </dgm:pt>
    <dgm:pt modelId="{B326089C-CC47-49EC-A6C5-4CAAD84CD13C}" type="parTrans" cxnId="{E6661C9A-0088-4993-88D4-F56C23962BEB}">
      <dgm:prSet/>
      <dgm:spPr/>
      <dgm:t>
        <a:bodyPr/>
        <a:lstStyle/>
        <a:p>
          <a:endParaRPr lang="sk-SK" sz="2400"/>
        </a:p>
      </dgm:t>
    </dgm:pt>
    <dgm:pt modelId="{02ACF503-C6B5-411A-94F4-0879EF2E2212}" type="sibTrans" cxnId="{E6661C9A-0088-4993-88D4-F56C23962BEB}">
      <dgm:prSet/>
      <dgm:spPr/>
      <dgm:t>
        <a:bodyPr/>
        <a:lstStyle/>
        <a:p>
          <a:endParaRPr lang="sk-SK" sz="2400"/>
        </a:p>
      </dgm:t>
    </dgm:pt>
    <dgm:pt modelId="{968F59A2-EE35-488E-B844-3EAD286E447D}" type="pres">
      <dgm:prSet presAssocID="{9F66CA1F-53B9-4696-B2F1-605AB588B0EF}" presName="arrowDiagram" presStyleCnt="0">
        <dgm:presLayoutVars>
          <dgm:chMax val="5"/>
          <dgm:dir/>
          <dgm:resizeHandles val="exact"/>
        </dgm:presLayoutVars>
      </dgm:prSet>
      <dgm:spPr/>
    </dgm:pt>
    <dgm:pt modelId="{4A0F1701-C6AB-48C0-9D6C-24532B4B79FF}" type="pres">
      <dgm:prSet presAssocID="{9F66CA1F-53B9-4696-B2F1-605AB588B0EF}" presName="arrow" presStyleLbl="bgShp" presStyleIdx="0" presStyleCnt="1" custLinFactNeighborX="6526" custLinFactNeighborY="-898"/>
      <dgm:spPr/>
    </dgm:pt>
    <dgm:pt modelId="{BFFD8F65-F773-4401-8F88-A2127C9D6F3D}" type="pres">
      <dgm:prSet presAssocID="{9F66CA1F-53B9-4696-B2F1-605AB588B0EF}" presName="arrowDiagram3" presStyleCnt="0"/>
      <dgm:spPr/>
    </dgm:pt>
    <dgm:pt modelId="{A06E72E4-A555-49F3-B5A5-3C935AABAB4E}" type="pres">
      <dgm:prSet presAssocID="{45205597-D0F2-4995-8C2A-ADC66085FF9F}" presName="bullet3a" presStyleLbl="node1" presStyleIdx="0" presStyleCnt="3"/>
      <dgm:spPr/>
    </dgm:pt>
    <dgm:pt modelId="{8D323A8A-0436-4079-8AA8-B13C1A151BC6}" type="pres">
      <dgm:prSet presAssocID="{45205597-D0F2-4995-8C2A-ADC66085FF9F}" presName="textBox3a" presStyleLbl="revTx" presStyleIdx="0" presStyleCnt="3" custScaleX="176886">
        <dgm:presLayoutVars>
          <dgm:bulletEnabled val="1"/>
        </dgm:presLayoutVars>
      </dgm:prSet>
      <dgm:spPr/>
      <dgm:t>
        <a:bodyPr/>
        <a:lstStyle/>
        <a:p>
          <a:endParaRPr lang="sk-SK"/>
        </a:p>
      </dgm:t>
    </dgm:pt>
    <dgm:pt modelId="{323B4809-C0F2-406C-AC96-5ACAAB3B7912}" type="pres">
      <dgm:prSet presAssocID="{84EF0002-4654-42BE-B26B-A89C3808317B}" presName="bullet3b" presStyleLbl="node1" presStyleIdx="1" presStyleCnt="3"/>
      <dgm:spPr/>
    </dgm:pt>
    <dgm:pt modelId="{B9D50FB4-865A-48CE-B3C2-3DD6952F46D8}" type="pres">
      <dgm:prSet presAssocID="{84EF0002-4654-42BE-B26B-A89C3808317B}" presName="textBox3b" presStyleLbl="revTx" presStyleIdx="1" presStyleCnt="3" custScaleX="202335" custLinFactNeighborX="17594" custLinFactNeighborY="-20087">
        <dgm:presLayoutVars>
          <dgm:bulletEnabled val="1"/>
        </dgm:presLayoutVars>
      </dgm:prSet>
      <dgm:spPr/>
      <dgm:t>
        <a:bodyPr/>
        <a:lstStyle/>
        <a:p>
          <a:endParaRPr lang="sk-SK"/>
        </a:p>
      </dgm:t>
    </dgm:pt>
    <dgm:pt modelId="{627B49F2-2558-4A8E-9EA8-384D3F144083}" type="pres">
      <dgm:prSet presAssocID="{C9F11C9D-1118-477C-A269-115860F47D02}" presName="bullet3c" presStyleLbl="node1" presStyleIdx="2" presStyleCnt="3"/>
      <dgm:spPr/>
    </dgm:pt>
    <dgm:pt modelId="{3E5893A6-0709-4923-8EF9-A530E1C6F741}" type="pres">
      <dgm:prSet presAssocID="{C9F11C9D-1118-477C-A269-115860F47D02}" presName="textBox3c" presStyleLbl="revTx" presStyleIdx="2" presStyleCnt="3" custScaleX="259390" custLinFactNeighborX="51184" custLinFactNeighborY="-34024">
        <dgm:presLayoutVars>
          <dgm:bulletEnabled val="1"/>
        </dgm:presLayoutVars>
      </dgm:prSet>
      <dgm:spPr/>
      <dgm:t>
        <a:bodyPr/>
        <a:lstStyle/>
        <a:p>
          <a:endParaRPr lang="sk-SK"/>
        </a:p>
      </dgm:t>
    </dgm:pt>
  </dgm:ptLst>
  <dgm:cxnLst>
    <dgm:cxn modelId="{75A3CE77-CE59-497F-9A5C-ADBB9EB2CD21}" srcId="{9F66CA1F-53B9-4696-B2F1-605AB588B0EF}" destId="{84EF0002-4654-42BE-B26B-A89C3808317B}" srcOrd="1" destOrd="0" parTransId="{71E93D29-C2F8-4C74-8496-722495DBB71B}" sibTransId="{9B3A0B9A-46B2-4D46-AC1C-6A298679D626}"/>
    <dgm:cxn modelId="{CFD188B1-93AF-4610-BCD7-4C6B52436263}" srcId="{9F66CA1F-53B9-4696-B2F1-605AB588B0EF}" destId="{45205597-D0F2-4995-8C2A-ADC66085FF9F}" srcOrd="0" destOrd="0" parTransId="{FB3EDAE3-362D-4D0E-B524-92B10A9F3A75}" sibTransId="{40B495FA-8803-4BE1-B48A-ED74A0D8919D}"/>
    <dgm:cxn modelId="{E6661C9A-0088-4993-88D4-F56C23962BEB}" srcId="{9F66CA1F-53B9-4696-B2F1-605AB588B0EF}" destId="{C9F11C9D-1118-477C-A269-115860F47D02}" srcOrd="2" destOrd="0" parTransId="{B326089C-CC47-49EC-A6C5-4CAAD84CD13C}" sibTransId="{02ACF503-C6B5-411A-94F4-0879EF2E2212}"/>
    <dgm:cxn modelId="{3F62EF71-1E3B-4C52-838A-B1AF2A87D69E}" type="presOf" srcId="{84EF0002-4654-42BE-B26B-A89C3808317B}" destId="{B9D50FB4-865A-48CE-B3C2-3DD6952F46D8}" srcOrd="0" destOrd="0" presId="urn:microsoft.com/office/officeart/2005/8/layout/arrow2"/>
    <dgm:cxn modelId="{B05DD07D-4BD8-45BF-A70D-FAE8BB4C2AA2}" type="presOf" srcId="{C9F11C9D-1118-477C-A269-115860F47D02}" destId="{3E5893A6-0709-4923-8EF9-A530E1C6F741}" srcOrd="0" destOrd="0" presId="urn:microsoft.com/office/officeart/2005/8/layout/arrow2"/>
    <dgm:cxn modelId="{449E2DEA-CF74-45CE-8A02-BFC85C7F6E00}" type="presOf" srcId="{45205597-D0F2-4995-8C2A-ADC66085FF9F}" destId="{8D323A8A-0436-4079-8AA8-B13C1A151BC6}" srcOrd="0" destOrd="0" presId="urn:microsoft.com/office/officeart/2005/8/layout/arrow2"/>
    <dgm:cxn modelId="{23B7C9E5-F51A-4E93-BEB2-45034835CFFA}" type="presOf" srcId="{9F66CA1F-53B9-4696-B2F1-605AB588B0EF}" destId="{968F59A2-EE35-488E-B844-3EAD286E447D}" srcOrd="0" destOrd="0" presId="urn:microsoft.com/office/officeart/2005/8/layout/arrow2"/>
    <dgm:cxn modelId="{C5F6FE2A-DC8C-4E8B-A03E-44B7445B2D40}" type="presParOf" srcId="{968F59A2-EE35-488E-B844-3EAD286E447D}" destId="{4A0F1701-C6AB-48C0-9D6C-24532B4B79FF}" srcOrd="0" destOrd="0" presId="urn:microsoft.com/office/officeart/2005/8/layout/arrow2"/>
    <dgm:cxn modelId="{805499CF-95E3-4AFE-944C-EF129F4C892C}" type="presParOf" srcId="{968F59A2-EE35-488E-B844-3EAD286E447D}" destId="{BFFD8F65-F773-4401-8F88-A2127C9D6F3D}" srcOrd="1" destOrd="0" presId="urn:microsoft.com/office/officeart/2005/8/layout/arrow2"/>
    <dgm:cxn modelId="{A9099C3E-B0B1-44A2-92CD-62259236C602}" type="presParOf" srcId="{BFFD8F65-F773-4401-8F88-A2127C9D6F3D}" destId="{A06E72E4-A555-49F3-B5A5-3C935AABAB4E}" srcOrd="0" destOrd="0" presId="urn:microsoft.com/office/officeart/2005/8/layout/arrow2"/>
    <dgm:cxn modelId="{1D35C441-A5B6-40A2-A284-717EA22D6674}" type="presParOf" srcId="{BFFD8F65-F773-4401-8F88-A2127C9D6F3D}" destId="{8D323A8A-0436-4079-8AA8-B13C1A151BC6}" srcOrd="1" destOrd="0" presId="urn:microsoft.com/office/officeart/2005/8/layout/arrow2"/>
    <dgm:cxn modelId="{F1471555-0F8C-446F-993B-9FA501D4CA0E}" type="presParOf" srcId="{BFFD8F65-F773-4401-8F88-A2127C9D6F3D}" destId="{323B4809-C0F2-406C-AC96-5ACAAB3B7912}" srcOrd="2" destOrd="0" presId="urn:microsoft.com/office/officeart/2005/8/layout/arrow2"/>
    <dgm:cxn modelId="{34E558FF-8EE9-4978-8FA2-315D9432DED9}" type="presParOf" srcId="{BFFD8F65-F773-4401-8F88-A2127C9D6F3D}" destId="{B9D50FB4-865A-48CE-B3C2-3DD6952F46D8}" srcOrd="3" destOrd="0" presId="urn:microsoft.com/office/officeart/2005/8/layout/arrow2"/>
    <dgm:cxn modelId="{CD0F15C6-095E-4CCC-91F9-1A01A7248088}" type="presParOf" srcId="{BFFD8F65-F773-4401-8F88-A2127C9D6F3D}" destId="{627B49F2-2558-4A8E-9EA8-384D3F144083}" srcOrd="4" destOrd="0" presId="urn:microsoft.com/office/officeart/2005/8/layout/arrow2"/>
    <dgm:cxn modelId="{3701258F-4C90-421C-9C36-1D0A3ECFA1A2}" type="presParOf" srcId="{BFFD8F65-F773-4401-8F88-A2127C9D6F3D}" destId="{3E5893A6-0709-4923-8EF9-A530E1C6F741}"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AB833-7669-477C-ADF7-B99ABC5481EB}">
      <dsp:nvSpPr>
        <dsp:cNvPr id="0" name=""/>
        <dsp:cNvSpPr/>
      </dsp:nvSpPr>
      <dsp:spPr>
        <a:xfrm>
          <a:off x="0" y="336933"/>
          <a:ext cx="8128000"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380F04-143F-433C-BD79-58BDB978A06E}">
      <dsp:nvSpPr>
        <dsp:cNvPr id="0" name=""/>
        <dsp:cNvSpPr/>
      </dsp:nvSpPr>
      <dsp:spPr>
        <a:xfrm>
          <a:off x="406400" y="41733"/>
          <a:ext cx="5689600" cy="590400"/>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sk-SK" sz="2000" kern="1200" dirty="0"/>
            <a:t>Strava, výživa </a:t>
          </a:r>
        </a:p>
      </dsp:txBody>
      <dsp:txXfrm>
        <a:off x="406400" y="41733"/>
        <a:ext cx="5689600" cy="590400"/>
      </dsp:txXfrm>
    </dsp:sp>
    <dsp:sp modelId="{BBAF95A4-041F-4404-8779-F5F129FED6C8}">
      <dsp:nvSpPr>
        <dsp:cNvPr id="0" name=""/>
        <dsp:cNvSpPr/>
      </dsp:nvSpPr>
      <dsp:spPr>
        <a:xfrm>
          <a:off x="0" y="1244133"/>
          <a:ext cx="812800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20AC4-FB0D-466D-8F75-5579ABF2B915}">
      <dsp:nvSpPr>
        <dsp:cNvPr id="0" name=""/>
        <dsp:cNvSpPr/>
      </dsp:nvSpPr>
      <dsp:spPr>
        <a:xfrm>
          <a:off x="406400" y="948933"/>
          <a:ext cx="5689600" cy="590400"/>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sk-SK" sz="2000" kern="1200" dirty="0"/>
            <a:t>Telesný tuk, telesná hmotnosť</a:t>
          </a:r>
        </a:p>
      </dsp:txBody>
      <dsp:txXfrm>
        <a:off x="406400" y="948933"/>
        <a:ext cx="5689600" cy="590400"/>
      </dsp:txXfrm>
    </dsp:sp>
    <dsp:sp modelId="{14C74D13-BEEE-4BB9-A1A0-31A7A34FB0DC}">
      <dsp:nvSpPr>
        <dsp:cNvPr id="0" name=""/>
        <dsp:cNvSpPr/>
      </dsp:nvSpPr>
      <dsp:spPr>
        <a:xfrm>
          <a:off x="0" y="2151333"/>
          <a:ext cx="8128000" cy="50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C52FC-259A-4051-A3AF-DA15145FA57B}">
      <dsp:nvSpPr>
        <dsp:cNvPr id="0" name=""/>
        <dsp:cNvSpPr/>
      </dsp:nvSpPr>
      <dsp:spPr>
        <a:xfrm>
          <a:off x="406400" y="1856133"/>
          <a:ext cx="5689600" cy="590400"/>
        </a:xfrm>
        <a:prstGeom prst="roundRect">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sk-SK" sz="2000" kern="1200" dirty="0"/>
            <a:t>Pohyb, telesná aktivita</a:t>
          </a:r>
        </a:p>
      </dsp:txBody>
      <dsp:txXfrm>
        <a:off x="406400" y="1856133"/>
        <a:ext cx="5689600" cy="590400"/>
      </dsp:txXfrm>
    </dsp:sp>
    <dsp:sp modelId="{5622556A-BB20-4C23-9CAE-DF7D71A52589}">
      <dsp:nvSpPr>
        <dsp:cNvPr id="0" name=""/>
        <dsp:cNvSpPr/>
      </dsp:nvSpPr>
      <dsp:spPr>
        <a:xfrm>
          <a:off x="0" y="3058533"/>
          <a:ext cx="8128000" cy="50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9347AA-F215-43BB-9378-DF284DD5AE78}">
      <dsp:nvSpPr>
        <dsp:cNvPr id="0" name=""/>
        <dsp:cNvSpPr/>
      </dsp:nvSpPr>
      <dsp:spPr>
        <a:xfrm>
          <a:off x="406400" y="2763333"/>
          <a:ext cx="5689600" cy="590400"/>
        </a:xfrm>
        <a:prstGeom prst="round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sk-SK" sz="2000" kern="1200" dirty="0"/>
            <a:t>Fajčenie </a:t>
          </a:r>
        </a:p>
      </dsp:txBody>
      <dsp:txXfrm>
        <a:off x="406400" y="2763333"/>
        <a:ext cx="5689600" cy="590400"/>
      </dsp:txXfrm>
    </dsp:sp>
    <dsp:sp modelId="{F258A3C3-2D63-4762-AC68-BA12A8F026DF}">
      <dsp:nvSpPr>
        <dsp:cNvPr id="0" name=""/>
        <dsp:cNvSpPr/>
      </dsp:nvSpPr>
      <dsp:spPr>
        <a:xfrm>
          <a:off x="0" y="3965733"/>
          <a:ext cx="8128000" cy="5040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24483-2BE1-4436-BB20-866649CFDC57}">
      <dsp:nvSpPr>
        <dsp:cNvPr id="0" name=""/>
        <dsp:cNvSpPr/>
      </dsp:nvSpPr>
      <dsp:spPr>
        <a:xfrm>
          <a:off x="406400" y="3670533"/>
          <a:ext cx="5689600" cy="590400"/>
        </a:xfrm>
        <a:prstGeom prst="round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sk-SK" sz="2000" kern="1200" dirty="0"/>
            <a:t>Ochrana pred slnečným žiarením</a:t>
          </a:r>
        </a:p>
      </dsp:txBody>
      <dsp:txXfrm>
        <a:off x="406400" y="3670533"/>
        <a:ext cx="5689600" cy="590400"/>
      </dsp:txXfrm>
    </dsp:sp>
    <dsp:sp modelId="{5F124B11-4C28-4726-98C6-C857D38AD55F}">
      <dsp:nvSpPr>
        <dsp:cNvPr id="0" name=""/>
        <dsp:cNvSpPr/>
      </dsp:nvSpPr>
      <dsp:spPr>
        <a:xfrm>
          <a:off x="0" y="4872933"/>
          <a:ext cx="8128000"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7060F9-1DA5-4A9B-9A6F-6ECC56DDCDCF}">
      <dsp:nvSpPr>
        <dsp:cNvPr id="0" name=""/>
        <dsp:cNvSpPr/>
      </dsp:nvSpPr>
      <dsp:spPr>
        <a:xfrm>
          <a:off x="406400" y="4577733"/>
          <a:ext cx="5689600" cy="590400"/>
        </a:xfrm>
        <a:prstGeom prst="roundRect">
          <a:avLst/>
        </a:prstGeom>
        <a:solidFill>
          <a:srgbClr val="33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889000">
            <a:lnSpc>
              <a:spcPct val="90000"/>
            </a:lnSpc>
            <a:spcBef>
              <a:spcPct val="0"/>
            </a:spcBef>
            <a:spcAft>
              <a:spcPct val="35000"/>
            </a:spcAft>
          </a:pPr>
          <a:r>
            <a:rPr lang="sk-SK" sz="2000" kern="1200" dirty="0"/>
            <a:t>Vakcinácia </a:t>
          </a:r>
        </a:p>
      </dsp:txBody>
      <dsp:txXfrm>
        <a:off x="406400" y="4577733"/>
        <a:ext cx="5689600" cy="590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F1701-C6AB-48C0-9D6C-24532B4B79FF}">
      <dsp:nvSpPr>
        <dsp:cNvPr id="0" name=""/>
        <dsp:cNvSpPr/>
      </dsp:nvSpPr>
      <dsp:spPr>
        <a:xfrm>
          <a:off x="607933" y="0"/>
          <a:ext cx="6187440" cy="38671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E72E4-A555-49F3-B5A5-3C935AABAB4E}">
      <dsp:nvSpPr>
        <dsp:cNvPr id="0" name=""/>
        <dsp:cNvSpPr/>
      </dsp:nvSpPr>
      <dsp:spPr>
        <a:xfrm>
          <a:off x="989946" y="2669106"/>
          <a:ext cx="160873" cy="160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23A8A-0436-4079-8AA8-B13C1A151BC6}">
      <dsp:nvSpPr>
        <dsp:cNvPr id="0" name=""/>
        <dsp:cNvSpPr/>
      </dsp:nvSpPr>
      <dsp:spPr>
        <a:xfrm>
          <a:off x="516160" y="2749543"/>
          <a:ext cx="2550118" cy="111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44" tIns="0" rIns="0" bIns="0" numCol="1" spcCol="1270" anchor="ctr" anchorCtr="0">
          <a:noAutofit/>
        </a:bodyPr>
        <a:lstStyle/>
        <a:p>
          <a:pPr lvl="0" algn="ctr" defTabSz="1422400">
            <a:lnSpc>
              <a:spcPct val="90000"/>
            </a:lnSpc>
            <a:spcBef>
              <a:spcPct val="0"/>
            </a:spcBef>
            <a:spcAft>
              <a:spcPct val="35000"/>
            </a:spcAft>
          </a:pPr>
          <a:r>
            <a:rPr lang="sk-SK" sz="3200" kern="1200" dirty="0">
              <a:solidFill>
                <a:schemeClr val="bg2">
                  <a:lumMod val="50000"/>
                </a:schemeClr>
              </a:solidFill>
              <a:latin typeface="Antique Olive Compact" panose="020B0904030504030204" pitchFamily="34" charset="0"/>
            </a:rPr>
            <a:t>Obezita </a:t>
          </a:r>
        </a:p>
      </dsp:txBody>
      <dsp:txXfrm>
        <a:off x="516160" y="2749543"/>
        <a:ext cx="2550118" cy="1117606"/>
      </dsp:txXfrm>
    </dsp:sp>
    <dsp:sp modelId="{323B4809-C0F2-406C-AC96-5ACAAB3B7912}">
      <dsp:nvSpPr>
        <dsp:cNvPr id="0" name=""/>
        <dsp:cNvSpPr/>
      </dsp:nvSpPr>
      <dsp:spPr>
        <a:xfrm>
          <a:off x="2409963" y="1618015"/>
          <a:ext cx="290809" cy="290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50FB4-865A-48CE-B3C2-3DD6952F46D8}">
      <dsp:nvSpPr>
        <dsp:cNvPr id="0" name=""/>
        <dsp:cNvSpPr/>
      </dsp:nvSpPr>
      <dsp:spPr>
        <a:xfrm>
          <a:off x="2056806" y="1340844"/>
          <a:ext cx="3004645" cy="210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094" tIns="0" rIns="0" bIns="0" numCol="1" spcCol="1270" anchor="ctr" anchorCtr="0">
          <a:noAutofit/>
        </a:bodyPr>
        <a:lstStyle/>
        <a:p>
          <a:pPr lvl="0" algn="ctr" defTabSz="1422400">
            <a:lnSpc>
              <a:spcPct val="90000"/>
            </a:lnSpc>
            <a:spcBef>
              <a:spcPct val="0"/>
            </a:spcBef>
            <a:spcAft>
              <a:spcPct val="35000"/>
            </a:spcAft>
          </a:pPr>
          <a:r>
            <a:rPr lang="sk-SK" sz="3200" kern="1200" dirty="0">
              <a:solidFill>
                <a:srgbClr val="0070C0"/>
              </a:solidFill>
              <a:latin typeface="Antique Olive Compact" panose="020B0904030504030204" pitchFamily="34" charset="0"/>
            </a:rPr>
            <a:t>Diabetes </a:t>
          </a:r>
        </a:p>
      </dsp:txBody>
      <dsp:txXfrm>
        <a:off x="2056806" y="1340844"/>
        <a:ext cx="3004645" cy="2103729"/>
      </dsp:txXfrm>
    </dsp:sp>
    <dsp:sp modelId="{627B49F2-2558-4A8E-9EA8-384D3F144083}">
      <dsp:nvSpPr>
        <dsp:cNvPr id="0" name=""/>
        <dsp:cNvSpPr/>
      </dsp:nvSpPr>
      <dsp:spPr>
        <a:xfrm>
          <a:off x="4117697" y="978388"/>
          <a:ext cx="402183" cy="4021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893A6-0709-4923-8EF9-A530E1C6F741}">
      <dsp:nvSpPr>
        <dsp:cNvPr id="0" name=""/>
        <dsp:cNvSpPr/>
      </dsp:nvSpPr>
      <dsp:spPr>
        <a:xfrm>
          <a:off x="3339470" y="265028"/>
          <a:ext cx="3851904" cy="2687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109" tIns="0" rIns="0" bIns="0" numCol="1" spcCol="1270" anchor="ctr" anchorCtr="0">
          <a:noAutofit/>
        </a:bodyPr>
        <a:lstStyle/>
        <a:p>
          <a:pPr lvl="0" algn="ctr" defTabSz="1422400">
            <a:lnSpc>
              <a:spcPct val="90000"/>
            </a:lnSpc>
            <a:spcBef>
              <a:spcPct val="0"/>
            </a:spcBef>
            <a:spcAft>
              <a:spcPct val="35000"/>
            </a:spcAft>
          </a:pPr>
          <a:r>
            <a:rPr lang="sk-SK" sz="3200" kern="1200" dirty="0">
              <a:solidFill>
                <a:schemeClr val="accent4">
                  <a:lumMod val="50000"/>
                </a:schemeClr>
              </a:solidFill>
              <a:latin typeface="Antique Olive Compact" panose="020B0904030504030204" pitchFamily="34" charset="0"/>
            </a:rPr>
            <a:t>Rakovina </a:t>
          </a:r>
        </a:p>
      </dsp:txBody>
      <dsp:txXfrm>
        <a:off x="3339470" y="265028"/>
        <a:ext cx="3851904" cy="26876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dátum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52B04B-4D35-4F86-B8BA-7DAF4512593F}" type="datetime1">
              <a:rPr lang="sk-SK" smtClean="0"/>
              <a:pPr rtl="0"/>
              <a:t>17.11.2020</a:t>
            </a:fld>
            <a:endParaRPr lang="en-US" dirty="0"/>
          </a:p>
        </p:txBody>
      </p:sp>
      <p:sp>
        <p:nvSpPr>
          <p:cNvPr id="4" name="Zástupný symbol pät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é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pPr rtl="0"/>
              <a:t>‹#›</a:t>
            </a:fld>
            <a:endParaRPr lang="en-US"/>
          </a:p>
        </p:txBody>
      </p:sp>
    </p:spTree>
    <p:extLst>
      <p:ext uri="{BB962C8B-B14F-4D97-AF65-F5344CB8AC3E}">
        <p14:creationId xmlns:p14="http://schemas.microsoft.com/office/powerpoint/2010/main" xmlns=""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á hlavič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63A9166-81AF-4CBB-9CDD-AFE71D875B59}" type="datetime1">
              <a:rPr lang="sk-SK" smtClean="0"/>
              <a:pPr rtl="0"/>
              <a:t>17.11.2020</a:t>
            </a:fld>
            <a:endParaRPr lang="en-US"/>
          </a:p>
        </p:txBody>
      </p:sp>
      <p:sp>
        <p:nvSpPr>
          <p:cNvPr id="4" name="Zástupný symbol obrázka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é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k"/>
              <a:t>Kliknutím upravíte štýly predlohy textu</a:t>
            </a:r>
            <a:endParaRPr lang="en-US"/>
          </a:p>
          <a:p>
            <a:pPr lvl="1" rtl="0"/>
            <a:r>
              <a:rPr lang="sk"/>
              <a:t>Druhá úroveň</a:t>
            </a:r>
          </a:p>
          <a:p>
            <a:pPr lvl="2" rtl="0"/>
            <a:r>
              <a:rPr lang="sk"/>
              <a:t>Tretia úroveň</a:t>
            </a:r>
          </a:p>
          <a:p>
            <a:pPr lvl="3" rtl="0"/>
            <a:r>
              <a:rPr lang="sk"/>
              <a:t>Štvrtá úroveň</a:t>
            </a:r>
          </a:p>
          <a:p>
            <a:pPr lvl="4" rtl="0"/>
            <a:r>
              <a:rPr lang="sk"/>
              <a:t>Piata úroveň</a:t>
            </a:r>
            <a:endParaRPr lang="en-US"/>
          </a:p>
        </p:txBody>
      </p:sp>
      <p:sp>
        <p:nvSpPr>
          <p:cNvPr id="6" name="Zástupnáb pät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é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pPr rtl="0"/>
              <a:t>‹#›</a:t>
            </a:fld>
            <a:endParaRPr lang="en-US"/>
          </a:p>
        </p:txBody>
      </p:sp>
    </p:spTree>
    <p:extLst>
      <p:ext uri="{BB962C8B-B14F-4D97-AF65-F5344CB8AC3E}">
        <p14:creationId xmlns:p14="http://schemas.microsoft.com/office/powerpoint/2010/main" xmlns=""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710407" y="4861441"/>
            <a:ext cx="5683250" cy="4605576"/>
          </a:xfrm>
          <a:prstGeom prst="rect">
            <a:avLst/>
          </a:prstGeom>
        </p:spPr>
        <p:txBody>
          <a:bodyPr wrap="square" lIns="99059" tIns="99059" rIns="99059" bIns="99059" anchor="t" anchorCtr="0">
            <a:noAutofit/>
          </a:bodyPr>
          <a:lstStyle/>
          <a:p>
            <a:pPr>
              <a:buNone/>
            </a:pPr>
            <a:endParaRPr/>
          </a:p>
        </p:txBody>
      </p:sp>
    </p:spTree>
    <p:extLst>
      <p:ext uri="{BB962C8B-B14F-4D97-AF65-F5344CB8AC3E}">
        <p14:creationId xmlns:p14="http://schemas.microsoft.com/office/powerpoint/2010/main" xmlns="" val="318846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710407" y="4861441"/>
            <a:ext cx="5683250" cy="4605576"/>
          </a:xfrm>
          <a:prstGeom prst="rect">
            <a:avLst/>
          </a:prstGeom>
        </p:spPr>
        <p:txBody>
          <a:bodyPr wrap="square" lIns="99059" tIns="99059" rIns="99059" bIns="99059" anchor="t" anchorCtr="0">
            <a:noAutofit/>
          </a:bodyPr>
          <a:lstStyle/>
          <a:p>
            <a:pPr>
              <a:buNone/>
            </a:pPr>
            <a:endParaRPr/>
          </a:p>
        </p:txBody>
      </p:sp>
    </p:spTree>
    <p:extLst>
      <p:ext uri="{BB962C8B-B14F-4D97-AF65-F5344CB8AC3E}">
        <p14:creationId xmlns:p14="http://schemas.microsoft.com/office/powerpoint/2010/main" xmlns="" val="235397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é číslo snímky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22109BC-39F4-43B1-850C-D5EB0E6480C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2359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81000" y="685800"/>
            <a:ext cx="6096000" cy="3429000"/>
          </a:xfrm>
        </p:spPr>
      </p:sp>
      <p:sp>
        <p:nvSpPr>
          <p:cNvPr id="3" name="Zástupný symbol poznámok 2"/>
          <p:cNvSpPr>
            <a:spLocks noGrp="1"/>
          </p:cNvSpPr>
          <p:nvPr>
            <p:ph type="body" idx="1"/>
          </p:nvPr>
        </p:nvSpPr>
        <p:spPr/>
        <p:txBody>
          <a:bodyPr>
            <a:normAutofit/>
          </a:bodyPr>
          <a:lstStyle/>
          <a:p>
            <a:r>
              <a:rPr lang="en-US" b="1" dirty="0"/>
              <a:t>Sex hormones</a:t>
            </a:r>
          </a:p>
          <a:p>
            <a:endParaRPr lang="en-US" b="1" dirty="0"/>
          </a:p>
          <a:p>
            <a:r>
              <a:rPr lang="en-US" dirty="0"/>
              <a:t>Epidemiological studies have suggested a difference in the influence of obesity on cancer development between men and women. Although some studies are inconsistent, the risk of colorectal cancer in postmenopausal women does not seem to be related to, or is only weakly associated with, obesity</a:t>
            </a:r>
            <a:r>
              <a:rPr lang="en-US" i="1" dirty="0"/>
              <a:t>. It has been hypothesized </a:t>
            </a:r>
            <a:r>
              <a:rPr lang="en-US" dirty="0"/>
              <a:t>that different distributions of adipose tissue between men and women account for the difference. Whether this is mediated by circulating sex hormone levels is not fully understood. Adiposity is inversely related to testosterone concentration in men but positively related in women. Different influences of circulating oestrogen levels may influence cancer development</a:t>
            </a:r>
            <a:r>
              <a:rPr lang="en-US" baseline="30000" dirty="0"/>
              <a:t>146</a:t>
            </a:r>
            <a:r>
              <a:rPr lang="en-US" dirty="0"/>
              <a:t>. Chronic hyperinsulinaemia may promote tumorigenesis in oestrogen-sensitive tissues as it reduces circulating sex hormone-binding globulin and thus increases bioavailable</a:t>
            </a:r>
            <a:r>
              <a:rPr lang="sk-SK" dirty="0"/>
              <a:t> oestrogen. </a:t>
            </a:r>
          </a:p>
          <a:p>
            <a:endParaRPr lang="sk-SK" dirty="0"/>
          </a:p>
          <a:p>
            <a:r>
              <a:rPr lang="sk-SK" dirty="0" err="1"/>
              <a:t>Donohoe</a:t>
            </a:r>
            <a:r>
              <a:rPr lang="sk-SK" dirty="0"/>
              <a:t> CL </a:t>
            </a:r>
            <a:r>
              <a:rPr lang="sk-SK" dirty="0" err="1"/>
              <a:t>et</a:t>
            </a:r>
            <a:r>
              <a:rPr lang="sk-SK" dirty="0"/>
              <a:t> </a:t>
            </a:r>
            <a:r>
              <a:rPr lang="sk-SK" dirty="0" err="1"/>
              <a:t>al</a:t>
            </a:r>
            <a:r>
              <a:rPr lang="sk-SK" dirty="0"/>
              <a:t>, </a:t>
            </a:r>
            <a:r>
              <a:rPr lang="sk-SK" dirty="0" err="1"/>
              <a:t>British</a:t>
            </a:r>
            <a:r>
              <a:rPr lang="sk-SK" dirty="0"/>
              <a:t> J </a:t>
            </a:r>
            <a:r>
              <a:rPr lang="sk-SK" dirty="0" err="1"/>
              <a:t>Surgery</a:t>
            </a:r>
            <a:r>
              <a:rPr lang="sk-SK" dirty="0"/>
              <a:t> 2010</a:t>
            </a:r>
          </a:p>
          <a:p>
            <a:endParaRPr lang="en-US" dirty="0"/>
          </a:p>
          <a:p>
            <a:endParaRPr lang="sk-SK" dirty="0"/>
          </a:p>
        </p:txBody>
      </p:sp>
      <p:sp>
        <p:nvSpPr>
          <p:cNvPr id="4" name="Zástupný symbol čísla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F3F119-BF9E-4665-84EA-D45F5CECB023}" type="slidenum">
              <a:rPr kumimoji="0" lang="sk-SK" sz="13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k-SK" sz="13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xmlns="" val="244875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ý objekt čísla snímky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22109BC-39F4-43B1-850C-D5EB0E6480C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6567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ý objekt čísla snímky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22109BC-39F4-43B1-850C-D5EB0E6480C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1454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obrázka snímky 1"/>
          <p:cNvSpPr>
            <a:spLocks noGrp="1" noRot="1" noChangeAspect="1"/>
          </p:cNvSpPr>
          <p:nvPr>
            <p:ph type="sldImg"/>
          </p:nvPr>
        </p:nvSpPr>
        <p:spPr/>
      </p:sp>
      <p:sp>
        <p:nvSpPr>
          <p:cNvPr id="3" name="Zástupné poznámky 2"/>
          <p:cNvSpPr>
            <a:spLocks noGrp="1"/>
          </p:cNvSpPr>
          <p:nvPr>
            <p:ph type="body" idx="1"/>
          </p:nvPr>
        </p:nvSpPr>
        <p:spPr/>
        <p:txBody>
          <a:bodyPr rtlCol="0"/>
          <a:lstStyle/>
          <a:p>
            <a:pPr rtl="0"/>
            <a:endParaRPr lang="sk-SK" dirty="0"/>
          </a:p>
        </p:txBody>
      </p:sp>
      <p:sp>
        <p:nvSpPr>
          <p:cNvPr id="4" name="Zástupný objekt čísla snímky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22109BC-39F4-43B1-850C-D5EB0E6480C8}"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1564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710407" y="4861441"/>
            <a:ext cx="5683250" cy="4605576"/>
          </a:xfrm>
          <a:prstGeom prst="rect">
            <a:avLst/>
          </a:prstGeom>
        </p:spPr>
        <p:txBody>
          <a:bodyPr wrap="square" lIns="99059" tIns="99059" rIns="99059" bIns="99059" anchor="t" anchorCtr="0">
            <a:noAutofit/>
          </a:bodyPr>
          <a:lstStyle/>
          <a:p>
            <a:pPr marL="185766" indent="-185766">
              <a:buClr>
                <a:srgbClr val="FF6600"/>
              </a:buClr>
              <a:buFont typeface="Source Sans Pro" panose="020B0503030403020204" pitchFamily="34" charset="0"/>
              <a:buChar char="¶"/>
            </a:pPr>
            <a:r>
              <a:rPr lang="sk-SK" dirty="0"/>
              <a:t>Preventívne opatrenia</a:t>
            </a:r>
            <a:r>
              <a:rPr lang="sk-SK" baseline="0" dirty="0"/>
              <a:t> majú byť </a:t>
            </a:r>
            <a:r>
              <a:rPr lang="sk-SK" b="1" baseline="0" dirty="0">
                <a:solidFill>
                  <a:srgbClr val="336699"/>
                </a:solidFill>
              </a:rPr>
              <a:t>♦KOMPLEXNÉ; ♦KOORDINOVANÉ; ♦KONTINUÁLNE</a:t>
            </a:r>
          </a:p>
          <a:p>
            <a:pPr marL="185766" indent="-185766">
              <a:buClr>
                <a:srgbClr val="FF6600"/>
              </a:buClr>
              <a:buFont typeface="Source Sans Pro" panose="020B0503030403020204" pitchFamily="34" charset="0"/>
              <a:buChar char="¶"/>
            </a:pPr>
            <a:r>
              <a:rPr lang="sk-SK" baseline="0" dirty="0"/>
              <a:t>Prevencia by sa mala riadiť z jedného koordinačného centra. </a:t>
            </a:r>
          </a:p>
          <a:p>
            <a:pPr marL="185766" indent="-185766">
              <a:buClr>
                <a:srgbClr val="FF6600"/>
              </a:buClr>
              <a:buFont typeface="Source Sans Pro" panose="020B0503030403020204" pitchFamily="34" charset="0"/>
              <a:buChar char="¶"/>
            </a:pPr>
            <a:r>
              <a:rPr lang="sk-SK" dirty="0"/>
              <a:t>Prevencia by sa mala aplikovať na rôznych úrovniach</a:t>
            </a:r>
            <a:r>
              <a:rPr lang="sk-SK" baseline="0" dirty="0"/>
              <a:t> súbežne: </a:t>
            </a:r>
            <a:r>
              <a:rPr lang="sk-SK" b="1" baseline="0" dirty="0"/>
              <a:t>♦</a:t>
            </a:r>
            <a:r>
              <a:rPr lang="sk-SK" b="1" dirty="0"/>
              <a:t> RODINA;  ♦KOMUNITY; ♦LOKÁLNE SAMOSPRÁVY; ♦ŠTÁT</a:t>
            </a:r>
          </a:p>
          <a:p>
            <a:pPr marL="185766" indent="-185766">
              <a:buClr>
                <a:srgbClr val="FF6600"/>
              </a:buClr>
              <a:buFont typeface="Source Sans Pro" panose="020B0503030403020204" pitchFamily="34" charset="0"/>
              <a:buChar char="¶"/>
            </a:pPr>
            <a:r>
              <a:rPr lang="sk-SK" dirty="0"/>
              <a:t>Prevencia by sa mala aplikovať v rôznych oblastiach a rezortoch</a:t>
            </a:r>
            <a:r>
              <a:rPr lang="sk-SK" baseline="0" dirty="0"/>
              <a:t> súčasne: </a:t>
            </a:r>
            <a:r>
              <a:rPr lang="sk-SK" b="1" baseline="0" dirty="0"/>
              <a:t>♦ZDRAVOTNÍCTVO; ♦ŠKOLY; ♦TELESNÁ VÝCHOVA, ŠPORT; ♦PRIEMYSEL; ♦OBCHOD; ♦KULTÚRA, MÉDIÁ; ♦POLITIKA</a:t>
            </a:r>
            <a:endParaRPr b="1" dirty="0"/>
          </a:p>
        </p:txBody>
      </p:sp>
    </p:spTree>
    <p:extLst>
      <p:ext uri="{BB962C8B-B14F-4D97-AF65-F5344CB8AC3E}">
        <p14:creationId xmlns:p14="http://schemas.microsoft.com/office/powerpoint/2010/main" xmlns="" val="422464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10407" y="4861441"/>
            <a:ext cx="5683250" cy="4605576"/>
          </a:xfrm>
          <a:prstGeom prst="rect">
            <a:avLst/>
          </a:prstGeom>
        </p:spPr>
        <p:txBody>
          <a:bodyPr wrap="square" lIns="99059" tIns="99059" rIns="99059" bIns="99059" anchor="t" anchorCtr="0">
            <a:noAutofit/>
          </a:bodyPr>
          <a:lstStyle/>
          <a:p>
            <a:pPr>
              <a:buNone/>
            </a:pPr>
            <a:endParaRPr/>
          </a:p>
        </p:txBody>
      </p:sp>
    </p:spTree>
    <p:extLst>
      <p:ext uri="{BB962C8B-B14F-4D97-AF65-F5344CB8AC3E}">
        <p14:creationId xmlns:p14="http://schemas.microsoft.com/office/powerpoint/2010/main" xmlns="" val="26465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142875" y="768350"/>
            <a:ext cx="6818313" cy="3836988"/>
          </a:xfrm>
        </p:spPr>
      </p:sp>
      <p:sp>
        <p:nvSpPr>
          <p:cNvPr id="3" name="Zástupný symbol poznámok 2"/>
          <p:cNvSpPr>
            <a:spLocks noGrp="1"/>
          </p:cNvSpPr>
          <p:nvPr>
            <p:ph type="body" idx="1"/>
          </p:nvPr>
        </p:nvSpPr>
        <p:spPr/>
        <p:txBody>
          <a:bodyPr/>
          <a:lstStyle/>
          <a:p>
            <a:endParaRPr lang="sk-SK" dirty="0"/>
          </a:p>
        </p:txBody>
      </p:sp>
    </p:spTree>
    <p:extLst>
      <p:ext uri="{BB962C8B-B14F-4D97-AF65-F5344CB8AC3E}">
        <p14:creationId xmlns:p14="http://schemas.microsoft.com/office/powerpoint/2010/main" xmlns="" val="387840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7" name="Obdĺžni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sk-SK"/>
              <a:t>Kliknutím upravte štýl predlohy nadpisu</a:t>
            </a:r>
            <a:endParaRPr lang="en-US" dirty="0"/>
          </a:p>
        </p:txBody>
      </p:sp>
      <p:sp>
        <p:nvSpPr>
          <p:cNvPr id="3" name="Podnadpis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k-SK"/>
              <a:t>Kliknutím upravte štýl predlohy podnadpisu</a:t>
            </a:r>
            <a:endParaRPr lang="en-US" dirty="0"/>
          </a:p>
        </p:txBody>
      </p:sp>
      <p:sp>
        <p:nvSpPr>
          <p:cNvPr id="8" name="Zástupný symbol dátumu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rtlCol="0"/>
          <a:lstStyle/>
          <a:p>
            <a:pPr rtl="0"/>
            <a:fld id="{03C2EEF8-CF6C-4448-A93B-02E8620528B2}" type="datetime1">
              <a:rPr lang="sk-SK" smtClean="0"/>
              <a:pPr rtl="0"/>
              <a:t>17.11.2020</a:t>
            </a:fld>
            <a:endParaRPr lang="en-US" dirty="0"/>
          </a:p>
        </p:txBody>
      </p:sp>
      <p:sp>
        <p:nvSpPr>
          <p:cNvPr id="9" name="Zástupný symbol päty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rtlCol="0"/>
          <a:lstStyle/>
          <a:p>
            <a:pPr rtl="0"/>
            <a:endParaRPr lang="en-US" dirty="0"/>
          </a:p>
        </p:txBody>
      </p:sp>
      <p:sp>
        <p:nvSpPr>
          <p:cNvPr id="10" name="Zástupné číslo snímky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9" name="Nadpis 1"/>
          <p:cNvSpPr>
            <a:spLocks noGrp="1"/>
          </p:cNvSpPr>
          <p:nvPr>
            <p:ph type="title"/>
          </p:nvPr>
        </p:nvSpPr>
        <p:spPr>
          <a:xfrm>
            <a:off x="581192" y="702156"/>
            <a:ext cx="11029616" cy="1013800"/>
          </a:xfrm>
        </p:spPr>
        <p:txBody>
          <a:bodyPr rtlCol="0"/>
          <a:lstStyle/>
          <a:p>
            <a:pPr rtl="0"/>
            <a:r>
              <a:rPr lang="sk-SK"/>
              <a:t>Kliknutím upravte štýl predlohy nadpisu</a:t>
            </a:r>
            <a:endParaRPr lang="en-US" dirty="0"/>
          </a:p>
        </p:txBody>
      </p:sp>
      <p:sp>
        <p:nvSpPr>
          <p:cNvPr id="3" name="Zástupný objekt pre zvislý text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symbol dátumu 3"/>
          <p:cNvSpPr>
            <a:spLocks noGrp="1"/>
          </p:cNvSpPr>
          <p:nvPr>
            <p:ph type="dt" sz="half" idx="10"/>
          </p:nvPr>
        </p:nvSpPr>
        <p:spPr/>
        <p:txBody>
          <a:bodyPr rtlCol="0"/>
          <a:lstStyle/>
          <a:p>
            <a:pPr rtl="0"/>
            <a:fld id="{37C090D0-6914-4604-A064-B23695492F11}" type="datetime1">
              <a:rPr lang="sk-SK" smtClean="0"/>
              <a:pPr rtl="0"/>
              <a:t>17.11.2020</a:t>
            </a:fld>
            <a:endParaRPr lang="en-US" dirty="0"/>
          </a:p>
        </p:txBody>
      </p:sp>
      <p:sp>
        <p:nvSpPr>
          <p:cNvPr id="5" name="Zástupný symbol päty 4"/>
          <p:cNvSpPr>
            <a:spLocks noGrp="1"/>
          </p:cNvSpPr>
          <p:nvPr>
            <p:ph type="ftr" sz="quarter" idx="11"/>
          </p:nvPr>
        </p:nvSpPr>
        <p:spPr/>
        <p:txBody>
          <a:bodyPr rtlCol="0"/>
          <a:lstStyle/>
          <a:p>
            <a:pPr rtl="0"/>
            <a:endParaRPr lang="en-US" dirty="0"/>
          </a:p>
        </p:txBody>
      </p:sp>
      <p:sp>
        <p:nvSpPr>
          <p:cNvPr id="6" name="Zástupné číslo snímky 5"/>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Obdĺžni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Zvislý nadpis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sk-SK"/>
              <a:t>Kliknutím upravte štýl predlohy nadpisu</a:t>
            </a:r>
            <a:endParaRPr lang="en-US" dirty="0"/>
          </a:p>
        </p:txBody>
      </p:sp>
      <p:sp>
        <p:nvSpPr>
          <p:cNvPr id="3" name="Zástupný zvislý text 2"/>
          <p:cNvSpPr>
            <a:spLocks noGrp="1"/>
          </p:cNvSpPr>
          <p:nvPr>
            <p:ph type="body" orient="vert" idx="1"/>
          </p:nvPr>
        </p:nvSpPr>
        <p:spPr>
          <a:xfrm>
            <a:off x="774923" y="863600"/>
            <a:ext cx="7161625" cy="4807326"/>
          </a:xfrm>
        </p:spPr>
        <p:txBody>
          <a:bodyPr vert="eaVert" rtlCol="0" anchor="t"/>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8" name="Obdĺžnik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Obdĺžnik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ĺžnik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Zástupný symbol dátumu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rtlCol="0"/>
          <a:lstStyle/>
          <a:p>
            <a:pPr rtl="0"/>
            <a:fld id="{1B10303F-DA45-4CD8-833E-7A5FE3937009}" type="datetime1">
              <a:rPr lang="sk-SK" smtClean="0"/>
              <a:pPr rtl="0"/>
              <a:t>17.11.2020</a:t>
            </a:fld>
            <a:endParaRPr lang="en-US" dirty="0"/>
          </a:p>
        </p:txBody>
      </p:sp>
      <p:sp>
        <p:nvSpPr>
          <p:cNvPr id="12" name="Zástupný symbol päty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rtlCol="0"/>
          <a:lstStyle/>
          <a:p>
            <a:pPr rtl="0"/>
            <a:endParaRPr lang="en-US" dirty="0"/>
          </a:p>
        </p:txBody>
      </p:sp>
      <p:sp>
        <p:nvSpPr>
          <p:cNvPr id="13" name="Zástupný symbol čísla snímky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rot="10800000">
            <a:off x="-200" y="5542233"/>
            <a:ext cx="12192000" cy="3688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11" name="Shape 11"/>
          <p:cNvSpPr/>
          <p:nvPr/>
        </p:nvSpPr>
        <p:spPr>
          <a:xfrm flipH="1">
            <a:off x="-200" y="0"/>
            <a:ext cx="12192000" cy="55424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12" name="Shape 12"/>
          <p:cNvSpPr txBox="1">
            <a:spLocks noGrp="1"/>
          </p:cNvSpPr>
          <p:nvPr>
            <p:ph type="ctrTitle"/>
          </p:nvPr>
        </p:nvSpPr>
        <p:spPr>
          <a:xfrm>
            <a:off x="914400" y="3366967"/>
            <a:ext cx="7079600" cy="1546400"/>
          </a:xfrm>
          <a:prstGeom prst="rect">
            <a:avLst/>
          </a:prstGeom>
        </p:spPr>
        <p:txBody>
          <a:bodyPr wrap="square" lIns="91425" tIns="91425" rIns="91425" bIns="91425" anchor="b" anchorCtr="0"/>
          <a:lstStyle>
            <a:lvl1pPr lvl="0">
              <a:spcBef>
                <a:spcPts val="0"/>
              </a:spcBef>
              <a:buClr>
                <a:srgbClr val="FFFFFF"/>
              </a:buClr>
              <a:buSzPts val="6000"/>
              <a:buNone/>
              <a:defRPr sz="8000">
                <a:solidFill>
                  <a:srgbClr val="FFFFFF"/>
                </a:solidFill>
              </a:defRPr>
            </a:lvl1pPr>
            <a:lvl2pPr lvl="1">
              <a:spcBef>
                <a:spcPts val="0"/>
              </a:spcBef>
              <a:buClr>
                <a:srgbClr val="FFFFFF"/>
              </a:buClr>
              <a:buSzPts val="6000"/>
              <a:buNone/>
              <a:defRPr sz="8000">
                <a:solidFill>
                  <a:srgbClr val="FFFFFF"/>
                </a:solidFill>
              </a:defRPr>
            </a:lvl2pPr>
            <a:lvl3pPr lvl="2">
              <a:spcBef>
                <a:spcPts val="0"/>
              </a:spcBef>
              <a:buClr>
                <a:srgbClr val="FFFFFF"/>
              </a:buClr>
              <a:buSzPts val="6000"/>
              <a:buNone/>
              <a:defRPr sz="8000">
                <a:solidFill>
                  <a:srgbClr val="FFFFFF"/>
                </a:solidFill>
              </a:defRPr>
            </a:lvl3pPr>
            <a:lvl4pPr lvl="3">
              <a:spcBef>
                <a:spcPts val="0"/>
              </a:spcBef>
              <a:buClr>
                <a:srgbClr val="FFFFFF"/>
              </a:buClr>
              <a:buSzPts val="6000"/>
              <a:buNone/>
              <a:defRPr sz="8000">
                <a:solidFill>
                  <a:srgbClr val="FFFFFF"/>
                </a:solidFill>
              </a:defRPr>
            </a:lvl4pPr>
            <a:lvl5pPr lvl="4">
              <a:spcBef>
                <a:spcPts val="0"/>
              </a:spcBef>
              <a:buClr>
                <a:srgbClr val="FFFFFF"/>
              </a:buClr>
              <a:buSzPts val="6000"/>
              <a:buNone/>
              <a:defRPr sz="8000">
                <a:solidFill>
                  <a:srgbClr val="FFFFFF"/>
                </a:solidFill>
              </a:defRPr>
            </a:lvl5pPr>
            <a:lvl6pPr lvl="5">
              <a:spcBef>
                <a:spcPts val="0"/>
              </a:spcBef>
              <a:buClr>
                <a:srgbClr val="FFFFFF"/>
              </a:buClr>
              <a:buSzPts val="6000"/>
              <a:buNone/>
              <a:defRPr sz="8000">
                <a:solidFill>
                  <a:srgbClr val="FFFFFF"/>
                </a:solidFill>
              </a:defRPr>
            </a:lvl6pPr>
            <a:lvl7pPr lvl="6">
              <a:spcBef>
                <a:spcPts val="0"/>
              </a:spcBef>
              <a:buClr>
                <a:srgbClr val="FFFFFF"/>
              </a:buClr>
              <a:buSzPts val="6000"/>
              <a:buNone/>
              <a:defRPr sz="8000">
                <a:solidFill>
                  <a:srgbClr val="FFFFFF"/>
                </a:solidFill>
              </a:defRPr>
            </a:lvl7pPr>
            <a:lvl8pPr lvl="7">
              <a:spcBef>
                <a:spcPts val="0"/>
              </a:spcBef>
              <a:buClr>
                <a:srgbClr val="FFFFFF"/>
              </a:buClr>
              <a:buSzPts val="6000"/>
              <a:buNone/>
              <a:defRPr sz="8000">
                <a:solidFill>
                  <a:srgbClr val="FFFFFF"/>
                </a:solidFill>
              </a:defRPr>
            </a:lvl8pPr>
            <a:lvl9pPr lvl="8">
              <a:spcBef>
                <a:spcPts val="0"/>
              </a:spcBef>
              <a:buClr>
                <a:srgbClr val="FFFFFF"/>
              </a:buClr>
              <a:buSzPts val="6000"/>
              <a:buNone/>
              <a:defRPr sz="8000">
                <a:solidFill>
                  <a:srgbClr val="FFFFFF"/>
                </a:solidFill>
              </a:defRPr>
            </a:lvl9pPr>
          </a:lstStyle>
          <a:p>
            <a:endParaRPr/>
          </a:p>
        </p:txBody>
      </p:sp>
    </p:spTree>
    <p:extLst>
      <p:ext uri="{BB962C8B-B14F-4D97-AF65-F5344CB8AC3E}">
        <p14:creationId xmlns:p14="http://schemas.microsoft.com/office/powerpoint/2010/main" xmlns="" val="4127099313"/>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3"/>
        <p:cNvGrpSpPr/>
        <p:nvPr/>
      </p:nvGrpSpPr>
      <p:grpSpPr>
        <a:xfrm>
          <a:off x="0" y="0"/>
          <a:ext cx="0" cy="0"/>
          <a:chOff x="0" y="0"/>
          <a:chExt cx="0" cy="0"/>
        </a:xfrm>
      </p:grpSpPr>
      <p:sp>
        <p:nvSpPr>
          <p:cNvPr id="14" name="Shape 14"/>
          <p:cNvSpPr/>
          <p:nvPr/>
        </p:nvSpPr>
        <p:spPr>
          <a:xfrm rot="10800000">
            <a:off x="-200" y="4109600"/>
            <a:ext cx="12192000" cy="9168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15" name="Shape 15"/>
          <p:cNvSpPr/>
          <p:nvPr/>
        </p:nvSpPr>
        <p:spPr>
          <a:xfrm flipH="1">
            <a:off x="-200" y="0"/>
            <a:ext cx="12192000" cy="41096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16" name="Shape 16"/>
          <p:cNvSpPr txBox="1">
            <a:spLocks noGrp="1"/>
          </p:cNvSpPr>
          <p:nvPr>
            <p:ph type="ctrTitle"/>
          </p:nvPr>
        </p:nvSpPr>
        <p:spPr>
          <a:xfrm>
            <a:off x="914400" y="2543545"/>
            <a:ext cx="6677600" cy="1393600"/>
          </a:xfrm>
          <a:prstGeom prst="rect">
            <a:avLst/>
          </a:prstGeom>
        </p:spPr>
        <p:txBody>
          <a:bodyPr wrap="square" lIns="91425" tIns="91425" rIns="91425" bIns="91425" anchor="b" anchorCtr="0"/>
          <a:lstStyle>
            <a:lvl1pPr lvl="0" rtl="0">
              <a:spcBef>
                <a:spcPts val="0"/>
              </a:spcBef>
              <a:buClr>
                <a:srgbClr val="FFFFFF"/>
              </a:buClr>
              <a:buSzPts val="4800"/>
              <a:buNone/>
              <a:defRPr sz="6400">
                <a:solidFill>
                  <a:srgbClr val="FFFFFF"/>
                </a:solidFill>
              </a:defRPr>
            </a:lvl1pPr>
            <a:lvl2pPr lvl="1" rtl="0">
              <a:spcBef>
                <a:spcPts val="0"/>
              </a:spcBef>
              <a:buClr>
                <a:srgbClr val="FFFFFF"/>
              </a:buClr>
              <a:buSzPts val="4800"/>
              <a:buNone/>
              <a:defRPr sz="6400">
                <a:solidFill>
                  <a:srgbClr val="FFFFFF"/>
                </a:solidFill>
              </a:defRPr>
            </a:lvl2pPr>
            <a:lvl3pPr lvl="2" rtl="0">
              <a:spcBef>
                <a:spcPts val="0"/>
              </a:spcBef>
              <a:buClr>
                <a:srgbClr val="FFFFFF"/>
              </a:buClr>
              <a:buSzPts val="4800"/>
              <a:buNone/>
              <a:defRPr sz="6400">
                <a:solidFill>
                  <a:srgbClr val="FFFFFF"/>
                </a:solidFill>
              </a:defRPr>
            </a:lvl3pPr>
            <a:lvl4pPr lvl="3" rtl="0">
              <a:spcBef>
                <a:spcPts val="0"/>
              </a:spcBef>
              <a:buClr>
                <a:srgbClr val="FFFFFF"/>
              </a:buClr>
              <a:buSzPts val="4800"/>
              <a:buNone/>
              <a:defRPr sz="6400">
                <a:solidFill>
                  <a:srgbClr val="FFFFFF"/>
                </a:solidFill>
              </a:defRPr>
            </a:lvl4pPr>
            <a:lvl5pPr lvl="4" rtl="0">
              <a:spcBef>
                <a:spcPts val="0"/>
              </a:spcBef>
              <a:buClr>
                <a:srgbClr val="FFFFFF"/>
              </a:buClr>
              <a:buSzPts val="4800"/>
              <a:buNone/>
              <a:defRPr sz="6400">
                <a:solidFill>
                  <a:srgbClr val="FFFFFF"/>
                </a:solidFill>
              </a:defRPr>
            </a:lvl5pPr>
            <a:lvl6pPr lvl="5" rtl="0">
              <a:spcBef>
                <a:spcPts val="0"/>
              </a:spcBef>
              <a:buClr>
                <a:srgbClr val="FFFFFF"/>
              </a:buClr>
              <a:buSzPts val="4800"/>
              <a:buNone/>
              <a:defRPr sz="6400">
                <a:solidFill>
                  <a:srgbClr val="FFFFFF"/>
                </a:solidFill>
              </a:defRPr>
            </a:lvl6pPr>
            <a:lvl7pPr lvl="6" rtl="0">
              <a:spcBef>
                <a:spcPts val="0"/>
              </a:spcBef>
              <a:buClr>
                <a:srgbClr val="FFFFFF"/>
              </a:buClr>
              <a:buSzPts val="4800"/>
              <a:buNone/>
              <a:defRPr sz="6400">
                <a:solidFill>
                  <a:srgbClr val="FFFFFF"/>
                </a:solidFill>
              </a:defRPr>
            </a:lvl7pPr>
            <a:lvl8pPr lvl="7" rtl="0">
              <a:spcBef>
                <a:spcPts val="0"/>
              </a:spcBef>
              <a:buClr>
                <a:srgbClr val="FFFFFF"/>
              </a:buClr>
              <a:buSzPts val="4800"/>
              <a:buNone/>
              <a:defRPr sz="6400">
                <a:solidFill>
                  <a:srgbClr val="FFFFFF"/>
                </a:solidFill>
              </a:defRPr>
            </a:lvl8pPr>
            <a:lvl9pPr lvl="8" rtl="0">
              <a:spcBef>
                <a:spcPts val="0"/>
              </a:spcBef>
              <a:buClr>
                <a:srgbClr val="FFFFFF"/>
              </a:buClr>
              <a:buSzPts val="4800"/>
              <a:buNone/>
              <a:defRPr sz="6400">
                <a:solidFill>
                  <a:srgbClr val="FFFFFF"/>
                </a:solidFill>
              </a:defRPr>
            </a:lvl9pPr>
          </a:lstStyle>
          <a:p>
            <a:endParaRPr/>
          </a:p>
        </p:txBody>
      </p:sp>
      <p:sp>
        <p:nvSpPr>
          <p:cNvPr id="17" name="Shape 17"/>
          <p:cNvSpPr txBox="1">
            <a:spLocks noGrp="1"/>
          </p:cNvSpPr>
          <p:nvPr>
            <p:ph type="subTitle" idx="1"/>
          </p:nvPr>
        </p:nvSpPr>
        <p:spPr>
          <a:xfrm>
            <a:off x="914400" y="4109667"/>
            <a:ext cx="6677600" cy="916800"/>
          </a:xfrm>
          <a:prstGeom prst="rect">
            <a:avLst/>
          </a:prstGeom>
        </p:spPr>
        <p:txBody>
          <a:bodyPr wrap="square" lIns="91425" tIns="91425" rIns="91425" bIns="91425" anchor="ctr" anchorCtr="0"/>
          <a:lstStyle>
            <a:lvl1pPr lvl="0" rtl="0">
              <a:spcBef>
                <a:spcPts val="0"/>
              </a:spcBef>
              <a:buClr>
                <a:srgbClr val="415665"/>
              </a:buClr>
              <a:buSzPts val="1800"/>
              <a:buNone/>
              <a:defRPr sz="2400"/>
            </a:lvl1pPr>
            <a:lvl2pPr lvl="1" rtl="0">
              <a:spcBef>
                <a:spcPts val="0"/>
              </a:spcBef>
              <a:buClr>
                <a:srgbClr val="415665"/>
              </a:buClr>
              <a:buSzPts val="1800"/>
              <a:buNone/>
              <a:defRPr sz="2400"/>
            </a:lvl2pPr>
            <a:lvl3pPr lvl="2" rtl="0">
              <a:spcBef>
                <a:spcPts val="0"/>
              </a:spcBef>
              <a:buClr>
                <a:srgbClr val="415665"/>
              </a:buClr>
              <a:buSzPts val="1800"/>
              <a:buNone/>
              <a:defRPr sz="2400"/>
            </a:lvl3pPr>
            <a:lvl4pPr lvl="3" rtl="0">
              <a:spcBef>
                <a:spcPts val="0"/>
              </a:spcBef>
              <a:buClr>
                <a:srgbClr val="415665"/>
              </a:buClr>
              <a:buSzPts val="1800"/>
              <a:buNone/>
              <a:defRPr/>
            </a:lvl4pPr>
            <a:lvl5pPr lvl="4" rtl="0">
              <a:spcBef>
                <a:spcPts val="0"/>
              </a:spcBef>
              <a:buClr>
                <a:srgbClr val="415665"/>
              </a:buClr>
              <a:buSzPts val="1800"/>
              <a:buNone/>
              <a:defRPr/>
            </a:lvl5pPr>
            <a:lvl6pPr lvl="5" rtl="0">
              <a:spcBef>
                <a:spcPts val="0"/>
              </a:spcBef>
              <a:buClr>
                <a:srgbClr val="415665"/>
              </a:buClr>
              <a:buSzPts val="1800"/>
              <a:buNone/>
              <a:defRPr/>
            </a:lvl6pPr>
            <a:lvl7pPr lvl="6" rtl="0">
              <a:spcBef>
                <a:spcPts val="0"/>
              </a:spcBef>
              <a:buClr>
                <a:srgbClr val="415665"/>
              </a:buClr>
              <a:buSzPts val="1800"/>
              <a:buNone/>
              <a:defRPr/>
            </a:lvl7pPr>
            <a:lvl8pPr lvl="7" rtl="0">
              <a:spcBef>
                <a:spcPts val="0"/>
              </a:spcBef>
              <a:buClr>
                <a:srgbClr val="415665"/>
              </a:buClr>
              <a:buSzPts val="1800"/>
              <a:buNone/>
              <a:defRPr/>
            </a:lvl8pPr>
            <a:lvl9pPr lvl="8" rtl="0">
              <a:spcBef>
                <a:spcPts val="0"/>
              </a:spcBef>
              <a:buClr>
                <a:srgbClr val="415665"/>
              </a:buClr>
              <a:buSzPts val="1800"/>
              <a:buNone/>
              <a:defRPr/>
            </a:lvl9pPr>
          </a:lstStyle>
          <a:p>
            <a:endParaRPr/>
          </a:p>
        </p:txBody>
      </p:sp>
      <p:sp>
        <p:nvSpPr>
          <p:cNvPr id="18" name="Shape 18"/>
          <p:cNvSpPr txBox="1">
            <a:spLocks noGrp="1"/>
          </p:cNvSpPr>
          <p:nvPr>
            <p:ph type="sldNum" idx="12"/>
          </p:nvPr>
        </p:nvSpPr>
        <p:spPr>
          <a:xfrm>
            <a:off x="-100" y="4560000"/>
            <a:ext cx="892800" cy="2298000"/>
          </a:xfrm>
          <a:prstGeom prst="rect">
            <a:avLst/>
          </a:prstGeom>
        </p:spPr>
        <p:txBody>
          <a:bodyPr wrap="square" lIns="91425" tIns="91425" rIns="91425" bIns="91425" anchor="b" anchorCtr="0">
            <a:noAutofit/>
          </a:bodyPr>
          <a:lstStyle/>
          <a:p>
            <a:fld id="{00000000-1234-1234-1234-123412341234}" type="slidenum">
              <a:rPr lang="en" smtClean="0">
                <a:solidFill>
                  <a:srgbClr val="0DB7C4"/>
                </a:solidFill>
              </a:rPr>
              <a:pPr/>
              <a:t>‹#›</a:t>
            </a:fld>
            <a:endParaRPr lang="en">
              <a:solidFill>
                <a:srgbClr val="0DB7C4"/>
              </a:solidFill>
            </a:endParaRPr>
          </a:p>
        </p:txBody>
      </p:sp>
    </p:spTree>
    <p:extLst>
      <p:ext uri="{BB962C8B-B14F-4D97-AF65-F5344CB8AC3E}">
        <p14:creationId xmlns:p14="http://schemas.microsoft.com/office/powerpoint/2010/main" xmlns="" val="1153723145"/>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0" name="Shape 20"/>
          <p:cNvSpPr/>
          <p:nvPr/>
        </p:nvSpPr>
        <p:spPr>
          <a:xfrm rot="10800000">
            <a:off x="-200" y="5026433"/>
            <a:ext cx="12192000" cy="9168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21" name="Shape 21"/>
          <p:cNvSpPr/>
          <p:nvPr/>
        </p:nvSpPr>
        <p:spPr>
          <a:xfrm flipH="1">
            <a:off x="-200" y="0"/>
            <a:ext cx="12192000" cy="50264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22" name="Shape 22"/>
          <p:cNvSpPr txBox="1">
            <a:spLocks noGrp="1"/>
          </p:cNvSpPr>
          <p:nvPr>
            <p:ph type="body" idx="1"/>
          </p:nvPr>
        </p:nvSpPr>
        <p:spPr>
          <a:xfrm>
            <a:off x="2155300" y="0"/>
            <a:ext cx="7881200" cy="5026400"/>
          </a:xfrm>
          <a:prstGeom prst="rect">
            <a:avLst/>
          </a:prstGeom>
        </p:spPr>
        <p:txBody>
          <a:bodyPr wrap="square" lIns="91425" tIns="91425" rIns="91425" bIns="91425" anchor="ctr" anchorCtr="0"/>
          <a:lstStyle>
            <a:lvl1pPr lvl="0" algn="ctr" rtl="0">
              <a:spcBef>
                <a:spcPts val="0"/>
              </a:spcBef>
              <a:buClr>
                <a:srgbClr val="FFFFFF"/>
              </a:buClr>
              <a:buSzPts val="3000"/>
              <a:buChar char="▹"/>
              <a:defRPr i="1">
                <a:solidFill>
                  <a:srgbClr val="FFFFFF"/>
                </a:solidFill>
              </a:defRPr>
            </a:lvl1pPr>
            <a:lvl2pPr lvl="1" algn="ctr" rtl="0">
              <a:spcBef>
                <a:spcPts val="0"/>
              </a:spcBef>
              <a:buClr>
                <a:srgbClr val="FFFFFF"/>
              </a:buClr>
              <a:buSzPts val="2400"/>
              <a:buChar char="▸"/>
              <a:defRPr i="1">
                <a:solidFill>
                  <a:srgbClr val="FFFFFF"/>
                </a:solidFill>
              </a:defRPr>
            </a:lvl2pPr>
            <a:lvl3pPr lvl="2" algn="ctr" rtl="0">
              <a:spcBef>
                <a:spcPts val="0"/>
              </a:spcBef>
              <a:buClr>
                <a:srgbClr val="FFFFFF"/>
              </a:buClr>
              <a:buSzPts val="2400"/>
              <a:buChar char="⬩"/>
              <a:defRPr i="1">
                <a:solidFill>
                  <a:srgbClr val="FFFFFF"/>
                </a:solidFill>
              </a:defRPr>
            </a:lvl3pPr>
            <a:lvl4pPr lvl="3" algn="ctr" rtl="0">
              <a:spcBef>
                <a:spcPts val="0"/>
              </a:spcBef>
              <a:buClr>
                <a:srgbClr val="FFFFFF"/>
              </a:buClr>
              <a:buSzPts val="1800"/>
              <a:buChar char="⬞"/>
              <a:defRPr i="1">
                <a:solidFill>
                  <a:srgbClr val="FFFFFF"/>
                </a:solidFill>
              </a:defRPr>
            </a:lvl4pPr>
            <a:lvl5pPr lvl="4" algn="ctr" rtl="0">
              <a:spcBef>
                <a:spcPts val="0"/>
              </a:spcBef>
              <a:buClr>
                <a:srgbClr val="FFFFFF"/>
              </a:buClr>
              <a:buSzPts val="1800"/>
              <a:buChar char="○"/>
              <a:defRPr i="1">
                <a:solidFill>
                  <a:srgbClr val="FFFFFF"/>
                </a:solidFill>
              </a:defRPr>
            </a:lvl5pPr>
            <a:lvl6pPr lvl="5" algn="ctr" rtl="0">
              <a:spcBef>
                <a:spcPts val="0"/>
              </a:spcBef>
              <a:buClr>
                <a:srgbClr val="FFFFFF"/>
              </a:buClr>
              <a:buSzPts val="1800"/>
              <a:buChar char="■"/>
              <a:defRPr i="1">
                <a:solidFill>
                  <a:srgbClr val="FFFFFF"/>
                </a:solidFill>
              </a:defRPr>
            </a:lvl6pPr>
            <a:lvl7pPr lvl="6" algn="ctr" rtl="0">
              <a:spcBef>
                <a:spcPts val="0"/>
              </a:spcBef>
              <a:buClr>
                <a:srgbClr val="FFFFFF"/>
              </a:buClr>
              <a:buSzPts val="1800"/>
              <a:buChar char="●"/>
              <a:defRPr i="1">
                <a:solidFill>
                  <a:srgbClr val="FFFFFF"/>
                </a:solidFill>
              </a:defRPr>
            </a:lvl7pPr>
            <a:lvl8pPr lvl="7" algn="ctr" rtl="0">
              <a:spcBef>
                <a:spcPts val="0"/>
              </a:spcBef>
              <a:buClr>
                <a:srgbClr val="FFFFFF"/>
              </a:buClr>
              <a:buSzPts val="1800"/>
              <a:buChar char="○"/>
              <a:defRPr i="1">
                <a:solidFill>
                  <a:srgbClr val="FFFFFF"/>
                </a:solidFill>
              </a:defRPr>
            </a:lvl8pPr>
            <a:lvl9pPr lvl="8" algn="ctr">
              <a:spcBef>
                <a:spcPts val="0"/>
              </a:spcBef>
              <a:buClr>
                <a:srgbClr val="FFFFFF"/>
              </a:buClr>
              <a:buSzPts val="1800"/>
              <a:buChar char="■"/>
              <a:defRPr i="1">
                <a:solidFill>
                  <a:srgbClr val="FFFFFF"/>
                </a:solidFill>
              </a:defRPr>
            </a:lvl9pPr>
          </a:lstStyle>
          <a:p>
            <a:endParaRPr/>
          </a:p>
        </p:txBody>
      </p:sp>
      <p:sp>
        <p:nvSpPr>
          <p:cNvPr id="23" name="Shape 23"/>
          <p:cNvSpPr txBox="1"/>
          <p:nvPr/>
        </p:nvSpPr>
        <p:spPr>
          <a:xfrm>
            <a:off x="4791200" y="4894027"/>
            <a:ext cx="2609600" cy="871600"/>
          </a:xfrm>
          <a:prstGeom prst="rect">
            <a:avLst/>
          </a:prstGeom>
          <a:noFill/>
          <a:ln>
            <a:noFill/>
          </a:ln>
        </p:spPr>
        <p:txBody>
          <a:bodyPr wrap="square" lIns="121900" tIns="121900" rIns="121900" bIns="121900" anchor="t" anchorCtr="0">
            <a:noAutofit/>
          </a:bodyPr>
          <a:lstStyle/>
          <a:p>
            <a:pPr lvl="0" algn="ctr">
              <a:spcBef>
                <a:spcPts val="0"/>
              </a:spcBef>
              <a:buNone/>
            </a:pPr>
            <a:r>
              <a:rPr lang="en" sz="9600" b="1">
                <a:solidFill>
                  <a:srgbClr val="0DB7C4"/>
                </a:solidFill>
              </a:rPr>
              <a:t>”</a:t>
            </a:r>
          </a:p>
        </p:txBody>
      </p:sp>
      <p:sp>
        <p:nvSpPr>
          <p:cNvPr id="24" name="Shape 24"/>
          <p:cNvSpPr txBox="1">
            <a:spLocks noGrp="1"/>
          </p:cNvSpPr>
          <p:nvPr>
            <p:ph type="sldNum" idx="12"/>
          </p:nvPr>
        </p:nvSpPr>
        <p:spPr>
          <a:xfrm>
            <a:off x="-100" y="4560000"/>
            <a:ext cx="892800" cy="2298000"/>
          </a:xfrm>
          <a:prstGeom prst="rect">
            <a:avLst/>
          </a:prstGeom>
        </p:spPr>
        <p:txBody>
          <a:bodyPr wrap="square" lIns="91425" tIns="91425" rIns="91425" bIns="91425" anchor="b" anchorCtr="0">
            <a:noAutofit/>
          </a:bodyPr>
          <a:lstStyle/>
          <a:p>
            <a:fld id="{00000000-1234-1234-1234-123412341234}" type="slidenum">
              <a:rPr lang="en" smtClean="0">
                <a:solidFill>
                  <a:srgbClr val="0DB7C4"/>
                </a:solidFill>
              </a:rPr>
              <a:pPr/>
              <a:t>‹#›</a:t>
            </a:fld>
            <a:endParaRPr lang="en">
              <a:solidFill>
                <a:srgbClr val="0DB7C4"/>
              </a:solidFill>
            </a:endParaRPr>
          </a:p>
        </p:txBody>
      </p:sp>
    </p:spTree>
    <p:extLst>
      <p:ext uri="{BB962C8B-B14F-4D97-AF65-F5344CB8AC3E}">
        <p14:creationId xmlns:p14="http://schemas.microsoft.com/office/powerpoint/2010/main" xmlns="" val="2901267965"/>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6" name="Shape 26"/>
          <p:cNvSpPr/>
          <p:nvPr/>
        </p:nvSpPr>
        <p:spPr>
          <a:xfrm flipH="1">
            <a:off x="-100" y="0"/>
            <a:ext cx="892800" cy="68580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27" name="Shape 27"/>
          <p:cNvSpPr/>
          <p:nvPr/>
        </p:nvSpPr>
        <p:spPr>
          <a:xfrm flipH="1">
            <a:off x="-100" y="0"/>
            <a:ext cx="892800" cy="15200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28" name="Shape 28"/>
          <p:cNvSpPr txBox="1">
            <a:spLocks noGrp="1"/>
          </p:cNvSpPr>
          <p:nvPr>
            <p:ph type="title"/>
          </p:nvPr>
        </p:nvSpPr>
        <p:spPr>
          <a:xfrm>
            <a:off x="1125900" y="7464"/>
            <a:ext cx="4736800" cy="1520000"/>
          </a:xfrm>
          <a:prstGeom prst="rect">
            <a:avLst/>
          </a:prstGeom>
        </p:spPr>
        <p:txBody>
          <a:bodyPr wrap="square" lIns="91425" tIns="91425" rIns="91425" bIns="91425" anchor="b" anchorCtr="0"/>
          <a:lstStyle>
            <a:lvl1pPr lvl="0">
              <a:spcBef>
                <a:spcPts val="0"/>
              </a:spcBef>
              <a:buSzPts val="2400"/>
              <a:buNone/>
              <a:defRPr/>
            </a:lvl1pPr>
            <a:lvl2pPr lvl="1">
              <a:spcBef>
                <a:spcPts val="0"/>
              </a:spcBef>
              <a:buSzPts val="2400"/>
              <a:buNone/>
              <a:defRPr/>
            </a:lvl2pPr>
            <a:lvl3pPr lvl="2">
              <a:spcBef>
                <a:spcPts val="0"/>
              </a:spcBef>
              <a:buSzPts val="2400"/>
              <a:buNone/>
              <a:defRPr/>
            </a:lvl3pPr>
            <a:lvl4pPr lvl="3">
              <a:spcBef>
                <a:spcPts val="0"/>
              </a:spcBef>
              <a:buSzPts val="2400"/>
              <a:buNone/>
              <a:defRPr/>
            </a:lvl4pPr>
            <a:lvl5pPr lvl="4">
              <a:spcBef>
                <a:spcPts val="0"/>
              </a:spcBef>
              <a:buSzPts val="2400"/>
              <a:buNone/>
              <a:defRPr/>
            </a:lvl5pPr>
            <a:lvl6pPr lvl="5">
              <a:spcBef>
                <a:spcPts val="0"/>
              </a:spcBef>
              <a:buSzPts val="2400"/>
              <a:buNone/>
              <a:defRPr/>
            </a:lvl6pPr>
            <a:lvl7pPr lvl="6">
              <a:spcBef>
                <a:spcPts val="0"/>
              </a:spcBef>
              <a:buSzPts val="2400"/>
              <a:buNone/>
              <a:defRPr/>
            </a:lvl7pPr>
            <a:lvl8pPr lvl="7">
              <a:spcBef>
                <a:spcPts val="0"/>
              </a:spcBef>
              <a:buSzPts val="2400"/>
              <a:buNone/>
              <a:defRPr/>
            </a:lvl8pPr>
            <a:lvl9pPr lvl="8">
              <a:spcBef>
                <a:spcPts val="0"/>
              </a:spcBef>
              <a:buSzPts val="2400"/>
              <a:buNone/>
              <a:defRPr/>
            </a:lvl9pPr>
          </a:lstStyle>
          <a:p>
            <a:endParaRPr/>
          </a:p>
        </p:txBody>
      </p:sp>
      <p:sp>
        <p:nvSpPr>
          <p:cNvPr id="29" name="Shape 29"/>
          <p:cNvSpPr txBox="1">
            <a:spLocks noGrp="1"/>
          </p:cNvSpPr>
          <p:nvPr>
            <p:ph type="body" idx="1"/>
          </p:nvPr>
        </p:nvSpPr>
        <p:spPr>
          <a:xfrm>
            <a:off x="1125900" y="2050767"/>
            <a:ext cx="6892000" cy="4517200"/>
          </a:xfrm>
          <a:prstGeom prst="rect">
            <a:avLst/>
          </a:prstGeom>
        </p:spPr>
        <p:txBody>
          <a:bodyPr wrap="square" lIns="91425" tIns="91425" rIns="91425" bIns="91425" anchor="t" anchorCtr="0"/>
          <a:lstStyle>
            <a:lvl1pPr lvl="0">
              <a:spcBef>
                <a:spcPts val="0"/>
              </a:spcBef>
              <a:buSzPts val="2400"/>
              <a:buChar char="▹"/>
              <a:defRPr sz="3200"/>
            </a:lvl1pPr>
            <a:lvl2pPr lvl="1">
              <a:spcBef>
                <a:spcPts val="0"/>
              </a:spcBef>
              <a:buSzPts val="2400"/>
              <a:buChar char="▸"/>
              <a:defRPr/>
            </a:lvl2pPr>
            <a:lvl3pPr lvl="2">
              <a:spcBef>
                <a:spcPts val="0"/>
              </a:spcBef>
              <a:buSzPts val="2400"/>
              <a:buChar char="⬩"/>
              <a:defRPr/>
            </a:lvl3pPr>
            <a:lvl4pPr lvl="3">
              <a:spcBef>
                <a:spcPts val="0"/>
              </a:spcBef>
              <a:buSzPts val="2400"/>
              <a:buChar char="⬞"/>
              <a:defRPr sz="3200"/>
            </a:lvl4pPr>
            <a:lvl5pPr lvl="4">
              <a:spcBef>
                <a:spcPts val="0"/>
              </a:spcBef>
              <a:buSzPts val="2400"/>
              <a:buChar char="○"/>
              <a:defRPr sz="3200"/>
            </a:lvl5pPr>
            <a:lvl6pPr lvl="5">
              <a:spcBef>
                <a:spcPts val="0"/>
              </a:spcBef>
              <a:buSzPts val="2400"/>
              <a:buChar char="■"/>
              <a:defRPr sz="3200"/>
            </a:lvl6pPr>
            <a:lvl7pPr lvl="6">
              <a:spcBef>
                <a:spcPts val="0"/>
              </a:spcBef>
              <a:buSzPts val="2400"/>
              <a:buChar char="●"/>
              <a:defRPr sz="3200"/>
            </a:lvl7pPr>
            <a:lvl8pPr lvl="7">
              <a:spcBef>
                <a:spcPts val="0"/>
              </a:spcBef>
              <a:buSzPts val="2400"/>
              <a:buChar char="○"/>
              <a:defRPr sz="3200"/>
            </a:lvl8pPr>
            <a:lvl9pPr lvl="8">
              <a:spcBef>
                <a:spcPts val="0"/>
              </a:spcBef>
              <a:buSzPts val="2400"/>
              <a:buChar char="■"/>
              <a:defRPr sz="3200"/>
            </a:lvl9pPr>
          </a:lstStyle>
          <a:p>
            <a:endParaRPr/>
          </a:p>
        </p:txBody>
      </p:sp>
      <p:sp>
        <p:nvSpPr>
          <p:cNvPr id="30" name="Shape 30"/>
          <p:cNvSpPr txBox="1">
            <a:spLocks noGrp="1"/>
          </p:cNvSpPr>
          <p:nvPr>
            <p:ph type="sldNum" idx="12"/>
          </p:nvPr>
        </p:nvSpPr>
        <p:spPr>
          <a:xfrm>
            <a:off x="-100" y="0"/>
            <a:ext cx="892800" cy="1520000"/>
          </a:xfrm>
          <a:prstGeom prst="rect">
            <a:avLst/>
          </a:prstGeom>
        </p:spPr>
        <p:txBody>
          <a:bodyPr wrap="square" lIns="91425" tIns="91425" rIns="91425" bIns="91425" anchor="b"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xmlns="" val="2345886026"/>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1"/>
        <p:cNvGrpSpPr/>
        <p:nvPr/>
      </p:nvGrpSpPr>
      <p:grpSpPr>
        <a:xfrm>
          <a:off x="0" y="0"/>
          <a:ext cx="0" cy="0"/>
          <a:chOff x="0" y="0"/>
          <a:chExt cx="0" cy="0"/>
        </a:xfrm>
      </p:grpSpPr>
      <p:sp>
        <p:nvSpPr>
          <p:cNvPr id="32" name="Shape 32"/>
          <p:cNvSpPr/>
          <p:nvPr/>
        </p:nvSpPr>
        <p:spPr>
          <a:xfrm flipH="1">
            <a:off x="-100" y="0"/>
            <a:ext cx="892800" cy="68580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33" name="Shape 33"/>
          <p:cNvSpPr/>
          <p:nvPr/>
        </p:nvSpPr>
        <p:spPr>
          <a:xfrm flipH="1">
            <a:off x="-100" y="0"/>
            <a:ext cx="892800" cy="15200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34" name="Shape 34"/>
          <p:cNvSpPr txBox="1">
            <a:spLocks noGrp="1"/>
          </p:cNvSpPr>
          <p:nvPr>
            <p:ph type="title"/>
          </p:nvPr>
        </p:nvSpPr>
        <p:spPr>
          <a:xfrm>
            <a:off x="1125900" y="7464"/>
            <a:ext cx="4736800" cy="1520000"/>
          </a:xfrm>
          <a:prstGeom prst="rect">
            <a:avLst/>
          </a:prstGeom>
        </p:spPr>
        <p:txBody>
          <a:bodyPr wrap="square" lIns="91425" tIns="91425" rIns="91425" bIns="91425" anchor="b" anchorCtr="0"/>
          <a:lstStyle>
            <a:lvl1pPr lvl="0">
              <a:spcBef>
                <a:spcPts val="0"/>
              </a:spcBef>
              <a:buSzPts val="2400"/>
              <a:buNone/>
              <a:defRPr/>
            </a:lvl1pPr>
            <a:lvl2pPr lvl="1">
              <a:spcBef>
                <a:spcPts val="0"/>
              </a:spcBef>
              <a:buSzPts val="2400"/>
              <a:buNone/>
              <a:defRPr/>
            </a:lvl2pPr>
            <a:lvl3pPr lvl="2">
              <a:spcBef>
                <a:spcPts val="0"/>
              </a:spcBef>
              <a:buSzPts val="2400"/>
              <a:buNone/>
              <a:defRPr/>
            </a:lvl3pPr>
            <a:lvl4pPr lvl="3">
              <a:spcBef>
                <a:spcPts val="0"/>
              </a:spcBef>
              <a:buSzPts val="2400"/>
              <a:buNone/>
              <a:defRPr/>
            </a:lvl4pPr>
            <a:lvl5pPr lvl="4">
              <a:spcBef>
                <a:spcPts val="0"/>
              </a:spcBef>
              <a:buSzPts val="2400"/>
              <a:buNone/>
              <a:defRPr/>
            </a:lvl5pPr>
            <a:lvl6pPr lvl="5">
              <a:spcBef>
                <a:spcPts val="0"/>
              </a:spcBef>
              <a:buSzPts val="2400"/>
              <a:buNone/>
              <a:defRPr/>
            </a:lvl6pPr>
            <a:lvl7pPr lvl="6">
              <a:spcBef>
                <a:spcPts val="0"/>
              </a:spcBef>
              <a:buSzPts val="2400"/>
              <a:buNone/>
              <a:defRPr/>
            </a:lvl7pPr>
            <a:lvl8pPr lvl="7">
              <a:spcBef>
                <a:spcPts val="0"/>
              </a:spcBef>
              <a:buSzPts val="2400"/>
              <a:buNone/>
              <a:defRPr/>
            </a:lvl8pPr>
            <a:lvl9pPr lvl="8">
              <a:spcBef>
                <a:spcPts val="0"/>
              </a:spcBef>
              <a:buSzPts val="2400"/>
              <a:buNone/>
              <a:defRPr/>
            </a:lvl9pPr>
          </a:lstStyle>
          <a:p>
            <a:endParaRPr/>
          </a:p>
        </p:txBody>
      </p:sp>
      <p:sp>
        <p:nvSpPr>
          <p:cNvPr id="35" name="Shape 35"/>
          <p:cNvSpPr txBox="1">
            <a:spLocks noGrp="1"/>
          </p:cNvSpPr>
          <p:nvPr>
            <p:ph type="body" idx="1"/>
          </p:nvPr>
        </p:nvSpPr>
        <p:spPr>
          <a:xfrm>
            <a:off x="1125900" y="2045676"/>
            <a:ext cx="3739600" cy="4428800"/>
          </a:xfrm>
          <a:prstGeom prst="rect">
            <a:avLst/>
          </a:prstGeom>
        </p:spPr>
        <p:txBody>
          <a:bodyPr wrap="square" lIns="91425" tIns="91425" rIns="91425" bIns="91425" anchor="t" anchorCtr="0"/>
          <a:lstStyle>
            <a:lvl1pPr lvl="0">
              <a:spcBef>
                <a:spcPts val="0"/>
              </a:spcBef>
              <a:buSzPts val="2000"/>
              <a:buChar char="▹"/>
              <a:defRPr sz="2667"/>
            </a:lvl1pPr>
            <a:lvl2pPr lvl="1">
              <a:spcBef>
                <a:spcPts val="0"/>
              </a:spcBef>
              <a:buSzPts val="2000"/>
              <a:buChar char="▸"/>
              <a:defRPr sz="2667"/>
            </a:lvl2pPr>
            <a:lvl3pPr lvl="2">
              <a:spcBef>
                <a:spcPts val="0"/>
              </a:spcBef>
              <a:buSzPts val="2000"/>
              <a:buChar char="⬩"/>
              <a:defRPr sz="2667"/>
            </a:lvl3pPr>
            <a:lvl4pPr lvl="3">
              <a:spcBef>
                <a:spcPts val="0"/>
              </a:spcBef>
              <a:buSzPts val="2000"/>
              <a:buChar char="⬞"/>
              <a:defRPr sz="2667"/>
            </a:lvl4pPr>
            <a:lvl5pPr lvl="4">
              <a:spcBef>
                <a:spcPts val="0"/>
              </a:spcBef>
              <a:buSzPts val="2000"/>
              <a:buChar char="○"/>
              <a:defRPr sz="2667"/>
            </a:lvl5pPr>
            <a:lvl6pPr lvl="5">
              <a:spcBef>
                <a:spcPts val="0"/>
              </a:spcBef>
              <a:buSzPts val="2000"/>
              <a:buChar char="■"/>
              <a:defRPr sz="2667"/>
            </a:lvl6pPr>
            <a:lvl7pPr lvl="6">
              <a:spcBef>
                <a:spcPts val="0"/>
              </a:spcBef>
              <a:buSzPts val="2000"/>
              <a:buChar char="●"/>
              <a:defRPr sz="2667"/>
            </a:lvl7pPr>
            <a:lvl8pPr lvl="7">
              <a:spcBef>
                <a:spcPts val="0"/>
              </a:spcBef>
              <a:buSzPts val="2000"/>
              <a:buChar char="○"/>
              <a:defRPr sz="2667"/>
            </a:lvl8pPr>
            <a:lvl9pPr lvl="8">
              <a:spcBef>
                <a:spcPts val="0"/>
              </a:spcBef>
              <a:buSzPts val="2000"/>
              <a:buChar char="■"/>
              <a:defRPr sz="2667"/>
            </a:lvl9pPr>
          </a:lstStyle>
          <a:p>
            <a:endParaRPr/>
          </a:p>
        </p:txBody>
      </p:sp>
      <p:sp>
        <p:nvSpPr>
          <p:cNvPr id="36" name="Shape 36"/>
          <p:cNvSpPr txBox="1">
            <a:spLocks noGrp="1"/>
          </p:cNvSpPr>
          <p:nvPr>
            <p:ph type="body" idx="2"/>
          </p:nvPr>
        </p:nvSpPr>
        <p:spPr>
          <a:xfrm>
            <a:off x="5090831" y="2045676"/>
            <a:ext cx="3739600" cy="4428800"/>
          </a:xfrm>
          <a:prstGeom prst="rect">
            <a:avLst/>
          </a:prstGeom>
        </p:spPr>
        <p:txBody>
          <a:bodyPr wrap="square" lIns="91425" tIns="91425" rIns="91425" bIns="91425" anchor="t" anchorCtr="0"/>
          <a:lstStyle>
            <a:lvl1pPr lvl="0">
              <a:spcBef>
                <a:spcPts val="0"/>
              </a:spcBef>
              <a:buSzPts val="2000"/>
              <a:buChar char="▹"/>
              <a:defRPr sz="2667"/>
            </a:lvl1pPr>
            <a:lvl2pPr lvl="1">
              <a:spcBef>
                <a:spcPts val="0"/>
              </a:spcBef>
              <a:buSzPts val="2000"/>
              <a:buChar char="▸"/>
              <a:defRPr sz="2667"/>
            </a:lvl2pPr>
            <a:lvl3pPr lvl="2">
              <a:spcBef>
                <a:spcPts val="0"/>
              </a:spcBef>
              <a:buSzPts val="2000"/>
              <a:buChar char="⬩"/>
              <a:defRPr sz="2667"/>
            </a:lvl3pPr>
            <a:lvl4pPr lvl="3">
              <a:spcBef>
                <a:spcPts val="0"/>
              </a:spcBef>
              <a:buSzPts val="2000"/>
              <a:buChar char="⬞"/>
              <a:defRPr sz="2667"/>
            </a:lvl4pPr>
            <a:lvl5pPr lvl="4">
              <a:spcBef>
                <a:spcPts val="0"/>
              </a:spcBef>
              <a:buSzPts val="2000"/>
              <a:buChar char="○"/>
              <a:defRPr sz="2667"/>
            </a:lvl5pPr>
            <a:lvl6pPr lvl="5">
              <a:spcBef>
                <a:spcPts val="0"/>
              </a:spcBef>
              <a:buSzPts val="2000"/>
              <a:buChar char="■"/>
              <a:defRPr sz="2667"/>
            </a:lvl6pPr>
            <a:lvl7pPr lvl="6">
              <a:spcBef>
                <a:spcPts val="0"/>
              </a:spcBef>
              <a:buSzPts val="2000"/>
              <a:buChar char="●"/>
              <a:defRPr sz="2667"/>
            </a:lvl7pPr>
            <a:lvl8pPr lvl="7">
              <a:spcBef>
                <a:spcPts val="0"/>
              </a:spcBef>
              <a:buSzPts val="2000"/>
              <a:buChar char="○"/>
              <a:defRPr sz="2667"/>
            </a:lvl8pPr>
            <a:lvl9pPr lvl="8">
              <a:spcBef>
                <a:spcPts val="0"/>
              </a:spcBef>
              <a:buSzPts val="2000"/>
              <a:buChar char="■"/>
              <a:defRPr sz="2667"/>
            </a:lvl9pPr>
          </a:lstStyle>
          <a:p>
            <a:endParaRPr/>
          </a:p>
        </p:txBody>
      </p:sp>
      <p:sp>
        <p:nvSpPr>
          <p:cNvPr id="37" name="Shape 37"/>
          <p:cNvSpPr txBox="1">
            <a:spLocks noGrp="1"/>
          </p:cNvSpPr>
          <p:nvPr>
            <p:ph type="sldNum" idx="12"/>
          </p:nvPr>
        </p:nvSpPr>
        <p:spPr>
          <a:xfrm>
            <a:off x="-100" y="0"/>
            <a:ext cx="892800" cy="1520000"/>
          </a:xfrm>
          <a:prstGeom prst="rect">
            <a:avLst/>
          </a:prstGeom>
        </p:spPr>
        <p:txBody>
          <a:bodyPr wrap="square" lIns="91425" tIns="91425" rIns="91425" bIns="91425" anchor="b" anchorCtr="0">
            <a:noAutofit/>
          </a:bodyPr>
          <a:lstStyle/>
          <a:p>
            <a:fld id="{00000000-1234-1234-1234-123412341234}" type="slidenum">
              <a:rPr lang="en" sz="3200" smtClean="0"/>
              <a:pPr/>
              <a:t>‹#›</a:t>
            </a:fld>
            <a:endParaRPr lang="en" sz="3200"/>
          </a:p>
        </p:txBody>
      </p:sp>
    </p:spTree>
    <p:extLst>
      <p:ext uri="{BB962C8B-B14F-4D97-AF65-F5344CB8AC3E}">
        <p14:creationId xmlns:p14="http://schemas.microsoft.com/office/powerpoint/2010/main" xmlns="" val="3285626541"/>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p:nvPr/>
        </p:nvSpPr>
        <p:spPr>
          <a:xfrm flipH="1">
            <a:off x="-100" y="0"/>
            <a:ext cx="892800" cy="68580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48" name="Shape 48"/>
          <p:cNvSpPr/>
          <p:nvPr/>
        </p:nvSpPr>
        <p:spPr>
          <a:xfrm flipH="1">
            <a:off x="-100" y="0"/>
            <a:ext cx="892800" cy="15200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49" name="Shape 49"/>
          <p:cNvSpPr txBox="1">
            <a:spLocks noGrp="1"/>
          </p:cNvSpPr>
          <p:nvPr>
            <p:ph type="title"/>
          </p:nvPr>
        </p:nvSpPr>
        <p:spPr>
          <a:xfrm>
            <a:off x="1125900" y="7464"/>
            <a:ext cx="4736800" cy="1520000"/>
          </a:xfrm>
          <a:prstGeom prst="rect">
            <a:avLst/>
          </a:prstGeom>
        </p:spPr>
        <p:txBody>
          <a:bodyPr wrap="square" lIns="91425" tIns="91425" rIns="91425" bIns="91425" anchor="b" anchorCtr="0"/>
          <a:lstStyle>
            <a:lvl1pPr lvl="0">
              <a:spcBef>
                <a:spcPts val="0"/>
              </a:spcBef>
              <a:buSzPts val="2400"/>
              <a:buNone/>
              <a:defRPr/>
            </a:lvl1pPr>
            <a:lvl2pPr lvl="1">
              <a:spcBef>
                <a:spcPts val="0"/>
              </a:spcBef>
              <a:buSzPts val="2400"/>
              <a:buNone/>
              <a:defRPr/>
            </a:lvl2pPr>
            <a:lvl3pPr lvl="2">
              <a:spcBef>
                <a:spcPts val="0"/>
              </a:spcBef>
              <a:buSzPts val="2400"/>
              <a:buNone/>
              <a:defRPr/>
            </a:lvl3pPr>
            <a:lvl4pPr lvl="3">
              <a:spcBef>
                <a:spcPts val="0"/>
              </a:spcBef>
              <a:buSzPts val="2400"/>
              <a:buNone/>
              <a:defRPr/>
            </a:lvl4pPr>
            <a:lvl5pPr lvl="4">
              <a:spcBef>
                <a:spcPts val="0"/>
              </a:spcBef>
              <a:buSzPts val="2400"/>
              <a:buNone/>
              <a:defRPr/>
            </a:lvl5pPr>
            <a:lvl6pPr lvl="5">
              <a:spcBef>
                <a:spcPts val="0"/>
              </a:spcBef>
              <a:buSzPts val="2400"/>
              <a:buNone/>
              <a:defRPr/>
            </a:lvl6pPr>
            <a:lvl7pPr lvl="6">
              <a:spcBef>
                <a:spcPts val="0"/>
              </a:spcBef>
              <a:buSzPts val="2400"/>
              <a:buNone/>
              <a:defRPr/>
            </a:lvl7pPr>
            <a:lvl8pPr lvl="7">
              <a:spcBef>
                <a:spcPts val="0"/>
              </a:spcBef>
              <a:buSzPts val="2400"/>
              <a:buNone/>
              <a:defRPr/>
            </a:lvl8pPr>
            <a:lvl9pPr lvl="8">
              <a:spcBef>
                <a:spcPts val="0"/>
              </a:spcBef>
              <a:buSzPts val="2400"/>
              <a:buNone/>
              <a:defRPr/>
            </a:lvl9pPr>
          </a:lstStyle>
          <a:p>
            <a:endParaRPr/>
          </a:p>
        </p:txBody>
      </p:sp>
      <p:sp>
        <p:nvSpPr>
          <p:cNvPr id="50" name="Shape 50"/>
          <p:cNvSpPr txBox="1">
            <a:spLocks noGrp="1"/>
          </p:cNvSpPr>
          <p:nvPr>
            <p:ph type="sldNum" idx="12"/>
          </p:nvPr>
        </p:nvSpPr>
        <p:spPr>
          <a:xfrm>
            <a:off x="-100" y="0"/>
            <a:ext cx="892800" cy="1520000"/>
          </a:xfrm>
          <a:prstGeom prst="rect">
            <a:avLst/>
          </a:prstGeom>
        </p:spPr>
        <p:txBody>
          <a:bodyPr wrap="square" lIns="91425" tIns="91425" rIns="91425" bIns="91425" anchor="b"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xmlns="" val="901101847"/>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56"/>
        <p:cNvGrpSpPr/>
        <p:nvPr/>
      </p:nvGrpSpPr>
      <p:grpSpPr>
        <a:xfrm>
          <a:off x="0" y="0"/>
          <a:ext cx="0" cy="0"/>
          <a:chOff x="0" y="0"/>
          <a:chExt cx="0" cy="0"/>
        </a:xfrm>
      </p:grpSpPr>
      <p:sp>
        <p:nvSpPr>
          <p:cNvPr id="57" name="Shape 57"/>
          <p:cNvSpPr/>
          <p:nvPr/>
        </p:nvSpPr>
        <p:spPr>
          <a:xfrm flipH="1">
            <a:off x="-100" y="0"/>
            <a:ext cx="2468800" cy="68580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58" name="Shape 58"/>
          <p:cNvSpPr/>
          <p:nvPr/>
        </p:nvSpPr>
        <p:spPr>
          <a:xfrm flipH="1">
            <a:off x="-100" y="0"/>
            <a:ext cx="2468800" cy="15200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59" name="Shape 59"/>
          <p:cNvSpPr txBox="1">
            <a:spLocks noGrp="1"/>
          </p:cNvSpPr>
          <p:nvPr>
            <p:ph type="sldNum" idx="12"/>
          </p:nvPr>
        </p:nvSpPr>
        <p:spPr>
          <a:xfrm>
            <a:off x="-100" y="0"/>
            <a:ext cx="2468800" cy="1520000"/>
          </a:xfrm>
          <a:prstGeom prst="rect">
            <a:avLst/>
          </a:prstGeom>
        </p:spPr>
        <p:txBody>
          <a:bodyPr wrap="square" lIns="91425" tIns="91425" rIns="91425" bIns="91425" anchor="b" anchorCtr="0">
            <a:noAutofit/>
          </a:bodyPr>
          <a:lstStyle/>
          <a:p>
            <a:fld id="{00000000-1234-1234-1234-123412341234}" type="slidenum">
              <a:rPr lang="en" smtClean="0"/>
              <a:pPr/>
              <a:t>‹#›</a:t>
            </a:fld>
            <a:endParaRPr lang="en"/>
          </a:p>
        </p:txBody>
      </p:sp>
      <p:sp>
        <p:nvSpPr>
          <p:cNvPr id="60" name="Shape 60"/>
          <p:cNvSpPr txBox="1">
            <a:spLocks noGrp="1"/>
          </p:cNvSpPr>
          <p:nvPr>
            <p:ph type="body" idx="1"/>
          </p:nvPr>
        </p:nvSpPr>
        <p:spPr>
          <a:xfrm>
            <a:off x="297533" y="1712133"/>
            <a:ext cx="1857600" cy="2577200"/>
          </a:xfrm>
          <a:prstGeom prst="rect">
            <a:avLst/>
          </a:prstGeom>
        </p:spPr>
        <p:txBody>
          <a:bodyPr wrap="square" lIns="91425" tIns="91425" rIns="91425" bIns="91425" anchor="t" anchorCtr="0"/>
          <a:lstStyle>
            <a:lvl1pPr lvl="0">
              <a:spcBef>
                <a:spcPts val="480"/>
              </a:spcBef>
              <a:buClr>
                <a:srgbClr val="415665"/>
              </a:buClr>
              <a:buSzPts val="1200"/>
              <a:buNone/>
              <a:defRPr sz="1600"/>
            </a:lvl1pPr>
          </a:lstStyle>
          <a:p>
            <a:endParaRPr/>
          </a:p>
        </p:txBody>
      </p:sp>
    </p:spTree>
    <p:extLst>
      <p:ext uri="{BB962C8B-B14F-4D97-AF65-F5344CB8AC3E}">
        <p14:creationId xmlns:p14="http://schemas.microsoft.com/office/powerpoint/2010/main" xmlns="" val="643571910"/>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p:nvPr/>
        </p:nvSpPr>
        <p:spPr>
          <a:xfrm flipH="1">
            <a:off x="-100" y="0"/>
            <a:ext cx="892800" cy="6858000"/>
          </a:xfrm>
          <a:prstGeom prst="rect">
            <a:avLst/>
          </a:prstGeom>
          <a:solidFill>
            <a:srgbClr val="000000">
              <a:alpha val="3460"/>
            </a:srgbClr>
          </a:solidFill>
          <a:ln>
            <a:noFill/>
          </a:ln>
        </p:spPr>
        <p:txBody>
          <a:bodyPr wrap="square" lIns="121900" tIns="121900" rIns="121900" bIns="121900" anchor="ctr" anchorCtr="0">
            <a:noAutofit/>
          </a:bodyPr>
          <a:lstStyle/>
          <a:p>
            <a:pPr lvl="0">
              <a:spcBef>
                <a:spcPts val="0"/>
              </a:spcBef>
              <a:buNone/>
            </a:pPr>
            <a:endParaRPr sz="2400"/>
          </a:p>
        </p:txBody>
      </p:sp>
      <p:sp>
        <p:nvSpPr>
          <p:cNvPr id="63" name="Shape 63"/>
          <p:cNvSpPr/>
          <p:nvPr/>
        </p:nvSpPr>
        <p:spPr>
          <a:xfrm flipH="1">
            <a:off x="-100" y="0"/>
            <a:ext cx="892800" cy="1520000"/>
          </a:xfrm>
          <a:prstGeom prst="rect">
            <a:avLst/>
          </a:prstGeom>
          <a:solidFill>
            <a:srgbClr val="0DB7C4"/>
          </a:solidFill>
          <a:ln>
            <a:noFill/>
          </a:ln>
        </p:spPr>
        <p:txBody>
          <a:bodyPr wrap="square" lIns="121900" tIns="121900" rIns="121900" bIns="121900" anchor="ctr" anchorCtr="0">
            <a:noAutofit/>
          </a:bodyPr>
          <a:lstStyle/>
          <a:p>
            <a:pPr lvl="0">
              <a:spcBef>
                <a:spcPts val="0"/>
              </a:spcBef>
              <a:buNone/>
            </a:pPr>
            <a:endParaRPr sz="2400"/>
          </a:p>
        </p:txBody>
      </p:sp>
      <p:sp>
        <p:nvSpPr>
          <p:cNvPr id="64" name="Shape 64"/>
          <p:cNvSpPr txBox="1">
            <a:spLocks noGrp="1"/>
          </p:cNvSpPr>
          <p:nvPr>
            <p:ph type="sldNum" idx="12"/>
          </p:nvPr>
        </p:nvSpPr>
        <p:spPr>
          <a:xfrm>
            <a:off x="-100" y="0"/>
            <a:ext cx="892800" cy="1520000"/>
          </a:xfrm>
          <a:prstGeom prst="rect">
            <a:avLst/>
          </a:prstGeom>
        </p:spPr>
        <p:txBody>
          <a:bodyPr wrap="square" lIns="91425" tIns="91425" rIns="91425" bIns="91425" anchor="b"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xmlns="" val="1055033299"/>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81192" y="702156"/>
            <a:ext cx="11029616" cy="1188720"/>
          </a:xfrm>
        </p:spPr>
        <p:txBody>
          <a:bodyPr rtlCol="0"/>
          <a:lstStyle/>
          <a:p>
            <a:pPr rtl="0"/>
            <a:r>
              <a:rPr lang="sk-SK"/>
              <a:t>Kliknutím upravte štýl predlohy nadpisu</a:t>
            </a:r>
            <a:endParaRPr lang="en-US" dirty="0"/>
          </a:p>
        </p:txBody>
      </p:sp>
      <p:sp>
        <p:nvSpPr>
          <p:cNvPr id="3" name="Zástupný obsah 2"/>
          <p:cNvSpPr>
            <a:spLocks noGrp="1"/>
          </p:cNvSpPr>
          <p:nvPr>
            <p:ph idx="1"/>
          </p:nvPr>
        </p:nvSpPr>
        <p:spPr>
          <a:xfrm>
            <a:off x="581192" y="2340864"/>
            <a:ext cx="11029615" cy="3634486"/>
          </a:xfrm>
        </p:spPr>
        <p:txBody>
          <a:bodyPr rtlCol="0"/>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8" name="Zástupný symbol dátumu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rtlCol="0"/>
          <a:lstStyle/>
          <a:p>
            <a:pPr rtl="0"/>
            <a:fld id="{3C41EE83-41C4-4769-B557-1F2058CEC147}" type="datetime1">
              <a:rPr lang="sk-SK" smtClean="0"/>
              <a:pPr rtl="0"/>
              <a:t>17.11.2020</a:t>
            </a:fld>
            <a:endParaRPr lang="en-US" dirty="0"/>
          </a:p>
        </p:txBody>
      </p:sp>
      <p:sp>
        <p:nvSpPr>
          <p:cNvPr id="9" name="Zástupný symbol päty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rtlCol="0"/>
          <a:lstStyle/>
          <a:p>
            <a:pPr rtl="0"/>
            <a:endParaRPr lang="en-US" dirty="0"/>
          </a:p>
        </p:txBody>
      </p:sp>
      <p:sp>
        <p:nvSpPr>
          <p:cNvPr id="10" name="Zástupné číslo snímky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1024130" y="6470704"/>
            <a:ext cx="2154143" cy="274320"/>
          </a:xfrm>
          <a:prstGeom prst="rect">
            <a:avLst/>
          </a:prstGeom>
        </p:spPr>
        <p:txBody>
          <a:bodyPr/>
          <a:lstStyle/>
          <a:p>
            <a:fld id="{804936D4-0671-4B70-A95D-BFBC9A35DA5B}" type="datetimeFigureOut">
              <a:rPr lang="en-US" smtClean="0"/>
              <a:pPr/>
              <a:t>11/17/2020</a:t>
            </a:fld>
            <a:endParaRPr lang="en-US" dirty="0"/>
          </a:p>
        </p:txBody>
      </p:sp>
      <p:sp>
        <p:nvSpPr>
          <p:cNvPr id="5" name="Footer Placeholder 4"/>
          <p:cNvSpPr>
            <a:spLocks noGrp="1"/>
          </p:cNvSpPr>
          <p:nvPr>
            <p:ph type="ftr" sz="quarter" idx="11"/>
          </p:nvPr>
        </p:nvSpPr>
        <p:spPr>
          <a:xfrm>
            <a:off x="4842933" y="6470704"/>
            <a:ext cx="5901459" cy="27432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4256278"/>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Upravte štýly predlohy textu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k-SK"/>
              <a:t>Upravte štýl predlohy textu.</a:t>
            </a:r>
          </a:p>
        </p:txBody>
      </p:sp>
      <p:sp>
        <p:nvSpPr>
          <p:cNvPr id="4" name="Content Placeholder 3"/>
          <p:cNvSpPr>
            <a:spLocks noGrp="1"/>
          </p:cNvSpPr>
          <p:nvPr>
            <p:ph sz="half" idx="2"/>
          </p:nvPr>
        </p:nvSpPr>
        <p:spPr>
          <a:xfrm>
            <a:off x="1024128" y="2967789"/>
            <a:ext cx="4754880" cy="3341572"/>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sk-SK"/>
              <a:t>Upravte štýl predlohy textu.</a:t>
            </a:r>
          </a:p>
        </p:txBody>
      </p:sp>
      <p:sp>
        <p:nvSpPr>
          <p:cNvPr id="6" name="Content Placeholder 5"/>
          <p:cNvSpPr>
            <a:spLocks noGrp="1"/>
          </p:cNvSpPr>
          <p:nvPr>
            <p:ph sz="quarter" idx="4"/>
          </p:nvPr>
        </p:nvSpPr>
        <p:spPr>
          <a:xfrm>
            <a:off x="5990888" y="2967789"/>
            <a:ext cx="4754880" cy="3341572"/>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a:xfrm>
            <a:off x="1024130" y="6470704"/>
            <a:ext cx="2154143" cy="274320"/>
          </a:xfrm>
          <a:prstGeom prst="rect">
            <a:avLst/>
          </a:prstGeom>
        </p:spPr>
        <p:txBody>
          <a:bodyPr/>
          <a:lstStyle/>
          <a:p>
            <a:fld id="{29E9FDB6-7A26-4DBB-9BB0-088C0534314D}" type="datetimeFigureOut">
              <a:rPr lang="en-US" smtClean="0"/>
              <a:pPr/>
              <a:t>11/17/2020</a:t>
            </a:fld>
            <a:endParaRPr lang="en-US" dirty="0"/>
          </a:p>
        </p:txBody>
      </p:sp>
      <p:sp>
        <p:nvSpPr>
          <p:cNvPr id="8" name="Footer Placeholder 7"/>
          <p:cNvSpPr>
            <a:spLocks noGrp="1"/>
          </p:cNvSpPr>
          <p:nvPr>
            <p:ph type="ftr" sz="quarter" idx="11"/>
          </p:nvPr>
        </p:nvSpPr>
        <p:spPr>
          <a:xfrm>
            <a:off x="4842933" y="6470704"/>
            <a:ext cx="5901459" cy="27432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447667391"/>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textu 2"/>
          <p:cNvSpPr>
            <a:spLocks noGrp="1"/>
          </p:cNvSpPr>
          <p:nvPr>
            <p:ph type="body"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čísla snímky 3"/>
          <p:cNvSpPr>
            <a:spLocks noGrp="1"/>
          </p:cNvSpPr>
          <p:nvPr>
            <p:ph type="sldNum" idx="10"/>
          </p:nvPr>
        </p:nvSpPr>
        <p:spPr/>
        <p:txBody>
          <a:bodyPr/>
          <a:lstStyle/>
          <a:p>
            <a:pPr algn="ctr"/>
            <a:fld id="{00000000-1234-1234-1234-123412341234}" type="slidenum">
              <a:rPr lang="en" sz="3200" smtClean="0">
                <a:solidFill>
                  <a:srgbClr val="FFFFFF"/>
                </a:solidFill>
                <a:latin typeface="Dosis"/>
                <a:ea typeface="Dosis"/>
                <a:cs typeface="Dosis"/>
                <a:sym typeface="Dosis"/>
              </a:rPr>
              <a:pPr algn="ctr"/>
              <a:t>‹#›</a:t>
            </a:fld>
            <a:endParaRPr lang="en" sz="3200">
              <a:solidFill>
                <a:srgbClr val="FFFFFF"/>
              </a:solidFill>
              <a:latin typeface="Dosis"/>
              <a:ea typeface="Dosis"/>
              <a:cs typeface="Dosis"/>
              <a:sym typeface="Dosis"/>
            </a:endParaRPr>
          </a:p>
        </p:txBody>
      </p:sp>
    </p:spTree>
    <p:extLst>
      <p:ext uri="{BB962C8B-B14F-4D97-AF65-F5344CB8AC3E}">
        <p14:creationId xmlns:p14="http://schemas.microsoft.com/office/powerpoint/2010/main" xmlns="" val="1756402729"/>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3" name="type.wav"/>
          </p:stSnd>
        </p:sndAc>
      </p:transition>
    </mc:Choice>
    <mc:Fallback>
      <p:transition spd="med">
        <p:fade/>
        <p:sndAc>
          <p:stSnd>
            <p:snd r:embed="rId1" name="type.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Obsah s popisom">
    <p:spTree>
      <p:nvGrpSpPr>
        <p:cNvPr id="1" name=""/>
        <p:cNvGrpSpPr/>
        <p:nvPr/>
      </p:nvGrpSpPr>
      <p:grpSpPr>
        <a:xfrm>
          <a:off x="0" y="0"/>
          <a:ext cx="0" cy="0"/>
          <a:chOff x="0" y="0"/>
          <a:chExt cx="0" cy="0"/>
        </a:xfrm>
      </p:grpSpPr>
      <p:sp>
        <p:nvSpPr>
          <p:cNvPr id="9" name="Obdĺžni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sk-SK"/>
              <a:t>Kliknutím upravte štýl predlohy nadpisu</a:t>
            </a:r>
            <a:endParaRPr lang="en-US" dirty="0"/>
          </a:p>
        </p:txBody>
      </p:sp>
      <p:sp>
        <p:nvSpPr>
          <p:cNvPr id="3" name="Zástupný obsah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a:t>Kliknite sem a upravte štýly predlohy textu</a:t>
            </a:r>
          </a:p>
        </p:txBody>
      </p:sp>
      <p:sp>
        <p:nvSpPr>
          <p:cNvPr id="8" name="Zástupný symbol dátumu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rtlCol="0"/>
          <a:lstStyle/>
          <a:p>
            <a:pPr rtl="0"/>
            <a:fld id="{8E0F2213-F072-487F-8F0F-A8CDB951E5E9}" type="datetime1">
              <a:rPr lang="sk-SK" smtClean="0"/>
              <a:pPr rtl="0"/>
              <a:t>17.11.2020</a:t>
            </a:fld>
            <a:endParaRPr lang="en-US" dirty="0"/>
          </a:p>
        </p:txBody>
      </p:sp>
      <p:sp>
        <p:nvSpPr>
          <p:cNvPr id="10" name="Zástupný symbol päty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Zástupný symbol čísla snímky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3691749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Úvodná snímka">
    <p:spTree>
      <p:nvGrpSpPr>
        <p:cNvPr id="1" name=""/>
        <p:cNvGrpSpPr/>
        <p:nvPr/>
      </p:nvGrpSpPr>
      <p:grpSpPr>
        <a:xfrm>
          <a:off x="0" y="0"/>
          <a:ext cx="0" cy="0"/>
          <a:chOff x="0" y="0"/>
          <a:chExt cx="0" cy="0"/>
        </a:xfrm>
      </p:grpSpPr>
      <p:sp>
        <p:nvSpPr>
          <p:cNvPr id="2" name="Ovál 1"/>
          <p:cNvSpPr/>
          <p:nvPr/>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p:cNvSpPr/>
          <p:nvPr/>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p:cNvSpPr/>
          <p:nvPr/>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7" name="Nadpis 2"/>
          <p:cNvSpPr>
            <a:spLocks noGrp="1"/>
          </p:cNvSpPr>
          <p:nvPr>
            <p:ph type="title" hasCustomPrompt="1"/>
          </p:nvPr>
        </p:nvSpPr>
        <p:spPr>
          <a:xfrm>
            <a:off x="1104900" y="1979630"/>
            <a:ext cx="10668000" cy="2969443"/>
          </a:xfrm>
          <a:prstGeom prst="rect">
            <a:avLst/>
          </a:prstGeom>
          <a:effectLst/>
        </p:spPr>
        <p:txBody>
          <a:bodyPr tIns="0" bIns="91440" rtlCol="0" anchor="ctr" anchorCtr="0"/>
          <a:lstStyle>
            <a:lvl1pPr algn="ctr">
              <a:lnSpc>
                <a:spcPct val="150000"/>
              </a:lnSpc>
              <a:defRPr sz="11499" kern="3000" spc="2000" baseline="0"/>
            </a:lvl1pPr>
          </a:lstStyle>
          <a:p>
            <a:pPr rtl="0"/>
            <a:r>
              <a:rPr lang="sk-SK" noProof="0" dirty="0"/>
              <a:t>MIESTO PRE NADPIS</a:t>
            </a:r>
          </a:p>
        </p:txBody>
      </p:sp>
      <p:sp>
        <p:nvSpPr>
          <p:cNvPr id="10" name="Ovál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2" name="Ovál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7" name="Ovál 16"/>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8" name="Voľný tvar: Shape 17">
            <a:extLst>
              <a:ext uri="{FF2B5EF4-FFF2-40B4-BE49-F238E27FC236}">
                <a16:creationId xmlns:a16="http://schemas.microsoft.com/office/drawing/2014/main" xmlns="" id="{4703ED78-9792-4917-9463-BAE14924155A}"/>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9" name="Voľný tvar: Tvar 18">
            <a:extLst>
              <a:ext uri="{FF2B5EF4-FFF2-40B4-BE49-F238E27FC236}">
                <a16:creationId xmlns:a16="http://schemas.microsoft.com/office/drawing/2014/main" xmlns=""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3" name="Podnadpis 2">
            <a:extLst>
              <a:ext uri="{FF2B5EF4-FFF2-40B4-BE49-F238E27FC236}">
                <a16:creationId xmlns:a16="http://schemas.microsoft.com/office/drawing/2014/main" xmlns=""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600" spc="600">
                <a:solidFill>
                  <a:srgbClr val="2F3342"/>
                </a:solidFill>
              </a:defRPr>
            </a:lvl1pPr>
          </a:lstStyle>
          <a:p>
            <a:pPr marL="228600" lvl="0" indent="-228600" algn="ctr" rtl="0"/>
            <a:r>
              <a:rPr lang="sk-SK" noProof="0" dirty="0"/>
              <a:t>KLIKNITE SEM A UPRAVTE ŠTÝL PODNADPISU PREDLOHY</a:t>
            </a:r>
          </a:p>
        </p:txBody>
      </p:sp>
    </p:spTree>
    <p:extLst>
      <p:ext uri="{BB962C8B-B14F-4D97-AF65-F5344CB8AC3E}">
        <p14:creationId xmlns:p14="http://schemas.microsoft.com/office/powerpoint/2010/main" xmlns="" val="1530716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obsahu 2">
            <a:extLst>
              <a:ext uri="{FF2B5EF4-FFF2-40B4-BE49-F238E27FC236}">
                <a16:creationId xmlns:a16="http://schemas.microsoft.com/office/drawing/2014/main" xmlns="" id="{50126770-6622-450D-A1F3-BC241C88D6CB}"/>
              </a:ext>
            </a:extLst>
          </p:cNvPr>
          <p:cNvSpPr>
            <a:spLocks noGrp="1"/>
          </p:cNvSpPr>
          <p:nvPr>
            <p:ph idx="1"/>
          </p:nvPr>
        </p:nvSpPr>
        <p:spPr>
          <a:xfrm>
            <a:off x="1104900" y="1352550"/>
            <a:ext cx="10248899" cy="4824413"/>
          </a:xfrm>
        </p:spPr>
        <p:txBody>
          <a:bodyPr rtlCol="0"/>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7" name="Ová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0" name="Ová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1" name="Voľný tvar: Tvar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2" name="Voľný tvar: Tvar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4" name="Nadpis 13">
            <a:extLst>
              <a:ext uri="{FF2B5EF4-FFF2-40B4-BE49-F238E27FC236}">
                <a16:creationId xmlns:a16="http://schemas.microsoft.com/office/drawing/2014/main" xmlns="" id="{EAF2EDC5-8FCA-8543-8C1F-688DA6DC9B9D}"/>
              </a:ext>
            </a:extLst>
          </p:cNvPr>
          <p:cNvSpPr>
            <a:spLocks noGrp="1"/>
          </p:cNvSpPr>
          <p:nvPr>
            <p:ph type="title"/>
          </p:nvPr>
        </p:nvSpPr>
        <p:spPr/>
        <p:txBody>
          <a:bodyPr rtlCol="0"/>
          <a:lstStyle/>
          <a:p>
            <a:pPr rtl="0"/>
            <a:r>
              <a:rPr lang="sk-SK" noProof="0"/>
              <a:t>Upravte štýly predlohy textu</a:t>
            </a:r>
            <a:endParaRPr lang="sk-SK" noProof="0" dirty="0"/>
          </a:p>
        </p:txBody>
      </p:sp>
    </p:spTree>
    <p:extLst>
      <p:ext uri="{BB962C8B-B14F-4D97-AF65-F5344CB8AC3E}">
        <p14:creationId xmlns:p14="http://schemas.microsoft.com/office/powerpoint/2010/main" xmlns="" val="178631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Nadpis a obsah">
    <p:spTree>
      <p:nvGrpSpPr>
        <p:cNvPr id="1" name=""/>
        <p:cNvGrpSpPr/>
        <p:nvPr/>
      </p:nvGrpSpPr>
      <p:grpSpPr>
        <a:xfrm>
          <a:off x="0" y="0"/>
          <a:ext cx="0" cy="0"/>
          <a:chOff x="0" y="0"/>
          <a:chExt cx="0" cy="0"/>
        </a:xfrm>
      </p:grpSpPr>
      <p:sp>
        <p:nvSpPr>
          <p:cNvPr id="11" name="Voľný tvar: Tvar 10">
            <a:extLst>
              <a:ext uri="{FF2B5EF4-FFF2-40B4-BE49-F238E27FC236}">
                <a16:creationId xmlns:a16="http://schemas.microsoft.com/office/drawing/2014/main" xmlns="" id="{30E54A15-983A-490F-A7FB-0881E0C810F7}"/>
              </a:ext>
            </a:extLst>
          </p:cNvPr>
          <p:cNvSpPr/>
          <p:nvPr userDrawn="1"/>
        </p:nvSpPr>
        <p:spPr>
          <a:xfrm>
            <a:off x="5428096" y="0"/>
            <a:ext cx="6763905" cy="6858000"/>
          </a:xfrm>
          <a:custGeom>
            <a:avLst/>
            <a:gdLst>
              <a:gd name="connsiteX0" fmla="*/ 1 w 6763905"/>
              <a:gd name="connsiteY0" fmla="*/ 0 h 6858000"/>
              <a:gd name="connsiteX1" fmla="*/ 6763905 w 6763905"/>
              <a:gd name="connsiteY1" fmla="*/ 0 h 6858000"/>
              <a:gd name="connsiteX2" fmla="*/ 6763905 w 6763905"/>
              <a:gd name="connsiteY2" fmla="*/ 6858000 h 6858000"/>
              <a:gd name="connsiteX3" fmla="*/ 0 w 6763905"/>
              <a:gd name="connsiteY3" fmla="*/ 6858000 h 6858000"/>
              <a:gd name="connsiteX4" fmla="*/ 154196 w 6763905"/>
              <a:gd name="connsiteY4" fmla="*/ 6697120 h 6858000"/>
              <a:gd name="connsiteX5" fmla="*/ 1423557 w 6763905"/>
              <a:gd name="connsiteY5" fmla="*/ 3429000 h 6858000"/>
              <a:gd name="connsiteX6" fmla="*/ 154196 w 6763905"/>
              <a:gd name="connsiteY6" fmla="*/ 160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3905" h="6858000">
                <a:moveTo>
                  <a:pt x="1" y="0"/>
                </a:moveTo>
                <a:lnTo>
                  <a:pt x="6763905" y="0"/>
                </a:lnTo>
                <a:lnTo>
                  <a:pt x="6763905" y="6858000"/>
                </a:lnTo>
                <a:lnTo>
                  <a:pt x="0" y="6858000"/>
                </a:lnTo>
                <a:lnTo>
                  <a:pt x="154196" y="6697120"/>
                </a:lnTo>
                <a:cubicBezTo>
                  <a:pt x="942872" y="5833950"/>
                  <a:pt x="1423557" y="4687315"/>
                  <a:pt x="1423557" y="3429000"/>
                </a:cubicBezTo>
                <a:cubicBezTo>
                  <a:pt x="1423557" y="2170685"/>
                  <a:pt x="942872" y="1024050"/>
                  <a:pt x="154196" y="1608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a:extLst>
              <a:ext uri="{FF2B5EF4-FFF2-40B4-BE49-F238E27FC236}">
                <a16:creationId xmlns:a16="http://schemas.microsoft.com/office/drawing/2014/main" xmlns="" id="{004074E6-E39E-4D19-B91F-8E84F37CBF3C}"/>
              </a:ext>
            </a:extLst>
          </p:cNvPr>
          <p:cNvSpPr>
            <a:spLocks noGrp="1"/>
          </p:cNvSpPr>
          <p:nvPr>
            <p:ph type="title" hasCustomPrompt="1"/>
          </p:nvPr>
        </p:nvSpPr>
        <p:spPr>
          <a:xfrm>
            <a:off x="7296150" y="1036565"/>
            <a:ext cx="4514851" cy="573989"/>
          </a:xfrm>
          <a:prstGeom prst="rect">
            <a:avLst/>
          </a:prstGeom>
        </p:spPr>
        <p:txBody>
          <a:bodyPr lIns="0" rIns="0" rtlCol="0">
            <a:noAutofit/>
          </a:bodyPr>
          <a:lstStyle>
            <a:lvl1pPr>
              <a:defRPr sz="3200" spc="300">
                <a:solidFill>
                  <a:schemeClr val="bg1"/>
                </a:solidFill>
              </a:defRPr>
            </a:lvl1pPr>
          </a:lstStyle>
          <a:p>
            <a:pPr rtl="0"/>
            <a:r>
              <a:rPr lang="sk-SK" noProof="0" dirty="0"/>
              <a:t>KLIKNUTÍM UPRAVÍTE PREDLOHU</a:t>
            </a:r>
          </a:p>
        </p:txBody>
      </p:sp>
      <p:sp>
        <p:nvSpPr>
          <p:cNvPr id="3" name="Zástupný symbol obsahu 2">
            <a:extLst>
              <a:ext uri="{FF2B5EF4-FFF2-40B4-BE49-F238E27FC236}">
                <a16:creationId xmlns:a16="http://schemas.microsoft.com/office/drawing/2014/main" xmlns="" id="{607D1B16-7058-45AD-9B19-E19CAF96683B}"/>
              </a:ext>
            </a:extLst>
          </p:cNvPr>
          <p:cNvSpPr>
            <a:spLocks noGrp="1"/>
          </p:cNvSpPr>
          <p:nvPr>
            <p:ph idx="1"/>
          </p:nvPr>
        </p:nvSpPr>
        <p:spPr>
          <a:xfrm>
            <a:off x="7296150" y="2296952"/>
            <a:ext cx="4514851" cy="3779998"/>
          </a:xfrm>
        </p:spPr>
        <p:txBody>
          <a:bodyPr lIns="0" rIns="0" rtlCol="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7" name="Zástupný symbol textu 2">
            <a:extLst>
              <a:ext uri="{FF2B5EF4-FFF2-40B4-BE49-F238E27FC236}">
                <a16:creationId xmlns:a16="http://schemas.microsoft.com/office/drawing/2014/main" xmlns="" id="{6CAAB964-0A56-4842-AA82-7610F726CD14}"/>
              </a:ext>
            </a:extLst>
          </p:cNvPr>
          <p:cNvSpPr>
            <a:spLocks noGrp="1"/>
          </p:cNvSpPr>
          <p:nvPr>
            <p:ph type="body" idx="13" hasCustomPrompt="1"/>
          </p:nvPr>
        </p:nvSpPr>
        <p:spPr>
          <a:xfrm>
            <a:off x="7326300" y="1675127"/>
            <a:ext cx="4484700" cy="407670"/>
          </a:xfrm>
        </p:spPr>
        <p:txBody>
          <a:bodyPr lIns="0" rIns="0" rtlCol="0">
            <a:noAutofit/>
          </a:bodyPr>
          <a:lstStyle>
            <a:lvl1pPr marL="0" indent="0">
              <a:buNone/>
              <a:defRPr sz="20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k-SK" noProof="0" dirty="0"/>
              <a:t>UPRAVIŤ ŠTÝLY PREDLOHY TEXTU</a:t>
            </a:r>
          </a:p>
        </p:txBody>
      </p:sp>
      <p:sp>
        <p:nvSpPr>
          <p:cNvPr id="13" name="Zástupný symbol obsahu 12">
            <a:extLst>
              <a:ext uri="{FF2B5EF4-FFF2-40B4-BE49-F238E27FC236}">
                <a16:creationId xmlns:a16="http://schemas.microsoft.com/office/drawing/2014/main" xmlns="" id="{483349C3-B089-45CF-9643-0D25E709663B}"/>
              </a:ext>
            </a:extLst>
          </p:cNvPr>
          <p:cNvSpPr>
            <a:spLocks noGrp="1"/>
          </p:cNvSpPr>
          <p:nvPr>
            <p:ph sz="quarter" idx="14"/>
          </p:nvPr>
        </p:nvSpPr>
        <p:spPr>
          <a:xfrm>
            <a:off x="1104901" y="518740"/>
            <a:ext cx="4991099" cy="5924550"/>
          </a:xfrm>
        </p:spPr>
        <p:txBody>
          <a:bodyPr rtlCol="0">
            <a:normAutofit/>
          </a:bodyPr>
          <a:lstStyle>
            <a:lvl1pPr>
              <a:defRPr sz="14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16" name="Zástupné číslo snímky 5">
            <a:extLst>
              <a:ext uri="{FF2B5EF4-FFF2-40B4-BE49-F238E27FC236}">
                <a16:creationId xmlns:a16="http://schemas.microsoft.com/office/drawing/2014/main" xmlns="" id="{E7D247BC-E419-4355-8738-B9CE5CA19B5C}"/>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bg1"/>
                </a:solidFill>
              </a:defRPr>
            </a:lvl1pPr>
          </a:lstStyle>
          <a:p>
            <a:pPr rtl="0"/>
            <a:fld id="{8C2E478F-E849-4A8C-AF1F-CBCC78A7CBFA}" type="slidenum">
              <a:rPr lang="sk-SK" noProof="0" smtClean="0"/>
              <a:pPr rtl="0"/>
              <a:t>‹#›</a:t>
            </a:fld>
            <a:endParaRPr lang="sk-SK" noProof="0" dirty="0"/>
          </a:p>
        </p:txBody>
      </p:sp>
      <p:sp>
        <p:nvSpPr>
          <p:cNvPr id="12" name="Zástupný symbol čísla snímky 21">
            <a:extLst>
              <a:ext uri="{FF2B5EF4-FFF2-40B4-BE49-F238E27FC236}">
                <a16:creationId xmlns:a16="http://schemas.microsoft.com/office/drawing/2014/main" xmlns="" id="{2AD04D12-2503-45DD-8909-074A5644588E}"/>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sk-SK" sz="1000" noProof="0" smtClean="0">
                <a:solidFill>
                  <a:schemeClr val="bg1">
                    <a:alpha val="50000"/>
                  </a:schemeClr>
                </a:solidFill>
              </a:rPr>
              <a:pPr rtl="0"/>
              <a:t>‹#›</a:t>
            </a:fld>
            <a:endParaRPr lang="sk-SK" sz="1000" noProof="0" dirty="0">
              <a:solidFill>
                <a:schemeClr val="bg1">
                  <a:alpha val="50000"/>
                </a:schemeClr>
              </a:solidFill>
            </a:endParaRPr>
          </a:p>
        </p:txBody>
      </p:sp>
    </p:spTree>
    <p:extLst>
      <p:ext uri="{BB962C8B-B14F-4D97-AF65-F5344CB8AC3E}">
        <p14:creationId xmlns:p14="http://schemas.microsoft.com/office/powerpoint/2010/main" xmlns="" val="230196049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ozdeľujúca snímka 2">
    <p:spTree>
      <p:nvGrpSpPr>
        <p:cNvPr id="1" name=""/>
        <p:cNvGrpSpPr/>
        <p:nvPr/>
      </p:nvGrpSpPr>
      <p:grpSpPr>
        <a:xfrm>
          <a:off x="0" y="0"/>
          <a:ext cx="0" cy="0"/>
          <a:chOff x="0" y="0"/>
          <a:chExt cx="0" cy="0"/>
        </a:xfrm>
      </p:grpSpPr>
      <p:sp>
        <p:nvSpPr>
          <p:cNvPr id="25" name="Zástupný symbol obrázka 24">
            <a:extLst>
              <a:ext uri="{FF2B5EF4-FFF2-40B4-BE49-F238E27FC236}">
                <a16:creationId xmlns:a16="http://schemas.microsoft.com/office/drawing/2014/main" xmlns=""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rtlCol="0">
            <a:noAutofit/>
          </a:bodyPr>
          <a:lstStyle/>
          <a:p>
            <a:pPr rtl="0"/>
            <a:r>
              <a:rPr lang="sk-SK" noProof="0"/>
              <a:t>Ak chcete pridať obrázok, kliknite na ikonu</a:t>
            </a:r>
            <a:endParaRPr lang="sk-SK" noProof="0" dirty="0"/>
          </a:p>
        </p:txBody>
      </p:sp>
      <p:sp>
        <p:nvSpPr>
          <p:cNvPr id="66" name="Ová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35" name="Ová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22" name="Ová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rtl="0"/>
            <a:endParaRPr lang="sk-SK" sz="2700" noProof="0" dirty="0"/>
          </a:p>
        </p:txBody>
      </p:sp>
      <p:sp>
        <p:nvSpPr>
          <p:cNvPr id="23" name="Zástupný symbol textu 2">
            <a:extLst>
              <a:ext uri="{FF2B5EF4-FFF2-40B4-BE49-F238E27FC236}">
                <a16:creationId xmlns:a16="http://schemas.microsoft.com/office/drawing/2014/main" xmlns="" id="{5A9A0366-A1B7-4E16-B13E-603846466E26}"/>
              </a:ext>
            </a:extLst>
          </p:cNvPr>
          <p:cNvSpPr>
            <a:spLocks noGrp="1"/>
          </p:cNvSpPr>
          <p:nvPr>
            <p:ph type="body" idx="13" hasCustomPrompt="1"/>
          </p:nvPr>
        </p:nvSpPr>
        <p:spPr>
          <a:xfrm>
            <a:off x="6368726" y="3534503"/>
            <a:ext cx="4560094" cy="465997"/>
          </a:xfrm>
        </p:spPr>
        <p:txBody>
          <a:bodyPr rtlCol="0">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k-SK" noProof="0" dirty="0"/>
              <a:t>UPRAVIŤ ŠTÝLY PREDLOHY TEXTU</a:t>
            </a:r>
          </a:p>
        </p:txBody>
      </p:sp>
      <p:sp>
        <p:nvSpPr>
          <p:cNvPr id="24" name="Voľný tvar: Tvar 23">
            <a:extLst>
              <a:ext uri="{FF2B5EF4-FFF2-40B4-BE49-F238E27FC236}">
                <a16:creationId xmlns:a16="http://schemas.microsoft.com/office/drawing/2014/main" xmlns=""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a:extLst>
              <a:ext uri="{FF2B5EF4-FFF2-40B4-BE49-F238E27FC236}">
                <a16:creationId xmlns:a16="http://schemas.microsoft.com/office/drawing/2014/main" xmlns=""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sk-SK" noProof="0"/>
              <a:t>Upravte štýly predlohy textu</a:t>
            </a:r>
            <a:endParaRPr lang="sk-SK" noProof="0" dirty="0"/>
          </a:p>
        </p:txBody>
      </p:sp>
    </p:spTree>
    <p:extLst>
      <p:ext uri="{BB962C8B-B14F-4D97-AF65-F5344CB8AC3E}">
        <p14:creationId xmlns:p14="http://schemas.microsoft.com/office/powerpoint/2010/main" xmlns="" val="403002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lavička sekcie">
    <p:spTree>
      <p:nvGrpSpPr>
        <p:cNvPr id="1" name=""/>
        <p:cNvGrpSpPr/>
        <p:nvPr/>
      </p:nvGrpSpPr>
      <p:grpSpPr>
        <a:xfrm>
          <a:off x="0" y="0"/>
          <a:ext cx="0" cy="0"/>
          <a:chOff x="0" y="0"/>
          <a:chExt cx="0" cy="0"/>
        </a:xfrm>
      </p:grpSpPr>
      <p:pic>
        <p:nvPicPr>
          <p:cNvPr id="14" name="Obrázok 13">
            <a:extLst>
              <a:ext uri="{FF2B5EF4-FFF2-40B4-BE49-F238E27FC236}">
                <a16:creationId xmlns:a16="http://schemas.microsoft.com/office/drawing/2014/main" xmlns="" id="{EA32EE4F-6B2E-4FCC-BC34-5BF831F90260}"/>
              </a:ext>
            </a:extLst>
          </p:cNvPr>
          <p:cNvPicPr>
            <a:picLocks noChangeAspect="1"/>
          </p:cNvPicPr>
          <p:nvPr userDrawn="1"/>
        </p:nvPicPr>
        <p:blipFill>
          <a:blip r:embed="rId2" cstate="print"/>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á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66" name="Ová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35" name="Ová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8" name="Voľný tvar: Shape 17">
            <a:extLst>
              <a:ext uri="{FF2B5EF4-FFF2-40B4-BE49-F238E27FC236}">
                <a16:creationId xmlns:a16="http://schemas.microsoft.com/office/drawing/2014/main" xmlns=""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9" name="Voľný tvar: Tvar 18">
            <a:extLst>
              <a:ext uri="{FF2B5EF4-FFF2-40B4-BE49-F238E27FC236}">
                <a16:creationId xmlns:a16="http://schemas.microsoft.com/office/drawing/2014/main" xmlns=""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2" name="Nadpis 1">
            <a:extLst>
              <a:ext uri="{FF2B5EF4-FFF2-40B4-BE49-F238E27FC236}">
                <a16:creationId xmlns:a16="http://schemas.microsoft.com/office/drawing/2014/main" xmlns=""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rtl="0">
              <a:lnSpc>
                <a:spcPct val="100000"/>
              </a:lnSpc>
              <a:spcBef>
                <a:spcPts val="0"/>
              </a:spcBef>
              <a:buFont typeface="Arial" panose="020B0604020202020204" pitchFamily="34" charset="0"/>
            </a:pPr>
            <a:r>
              <a:rPr lang="sk-SK" noProof="0"/>
              <a:t>Upravte štýly predlohy textu</a:t>
            </a:r>
            <a:endParaRPr lang="sk-SK" noProof="0" dirty="0"/>
          </a:p>
        </p:txBody>
      </p:sp>
      <p:sp>
        <p:nvSpPr>
          <p:cNvPr id="6" name="Obdĺžnik 5">
            <a:extLst>
              <a:ext uri="{FF2B5EF4-FFF2-40B4-BE49-F238E27FC236}">
                <a16:creationId xmlns:a16="http://schemas.microsoft.com/office/drawing/2014/main" xmlns=""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1" name="Zástupný symbol textu 2">
            <a:extLst>
              <a:ext uri="{FF2B5EF4-FFF2-40B4-BE49-F238E27FC236}">
                <a16:creationId xmlns:a16="http://schemas.microsoft.com/office/drawing/2014/main" xmlns=""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rtl="0">
              <a:lnSpc>
                <a:spcPct val="145000"/>
              </a:lnSpc>
              <a:spcBef>
                <a:spcPts val="0"/>
              </a:spcBef>
            </a:pPr>
            <a:r>
              <a:rPr lang="sk-SK" noProof="0"/>
              <a:t>Upraviť štýly predlohy textu</a:t>
            </a:r>
          </a:p>
        </p:txBody>
      </p:sp>
    </p:spTree>
    <p:extLst>
      <p:ext uri="{BB962C8B-B14F-4D97-AF65-F5344CB8AC3E}">
        <p14:creationId xmlns:p14="http://schemas.microsoft.com/office/powerpoint/2010/main" xmlns="" val="327613926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7" name="Ová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0" name="Ová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1" name="Voľný tvar: Tvar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2" name="Voľný tvar: Tvar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4" name="Nadpis 13">
            <a:extLst>
              <a:ext uri="{FF2B5EF4-FFF2-40B4-BE49-F238E27FC236}">
                <a16:creationId xmlns:a16="http://schemas.microsoft.com/office/drawing/2014/main" xmlns="" id="{EAF2EDC5-8FCA-8543-8C1F-688DA6DC9B9D}"/>
              </a:ext>
            </a:extLst>
          </p:cNvPr>
          <p:cNvSpPr>
            <a:spLocks noGrp="1"/>
          </p:cNvSpPr>
          <p:nvPr>
            <p:ph type="title"/>
          </p:nvPr>
        </p:nvSpPr>
        <p:spPr/>
        <p:txBody>
          <a:bodyPr rtlCol="0"/>
          <a:lstStyle/>
          <a:p>
            <a:pPr rtl="0"/>
            <a:r>
              <a:rPr lang="sk-SK" noProof="0"/>
              <a:t>Upravte štýly predlohy textu</a:t>
            </a:r>
            <a:endParaRPr lang="sk-SK" noProof="0" dirty="0"/>
          </a:p>
        </p:txBody>
      </p:sp>
      <p:sp>
        <p:nvSpPr>
          <p:cNvPr id="13" name="Zástupný symbol obsahu 2">
            <a:extLst>
              <a:ext uri="{FF2B5EF4-FFF2-40B4-BE49-F238E27FC236}">
                <a16:creationId xmlns:a16="http://schemas.microsoft.com/office/drawing/2014/main" xmlns="" id="{28B56F67-6D31-4B9E-8530-E063E5785A3B}"/>
              </a:ext>
            </a:extLst>
          </p:cNvPr>
          <p:cNvSpPr>
            <a:spLocks noGrp="1"/>
          </p:cNvSpPr>
          <p:nvPr>
            <p:ph sz="half" idx="1"/>
          </p:nvPr>
        </p:nvSpPr>
        <p:spPr>
          <a:xfrm>
            <a:off x="1104900" y="1338606"/>
            <a:ext cx="4914900" cy="4838357"/>
          </a:xfrm>
        </p:spPr>
        <p:txBody>
          <a:bodyPr rtlCol="0"/>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15" name="Zástupný obsah 3">
            <a:extLst>
              <a:ext uri="{FF2B5EF4-FFF2-40B4-BE49-F238E27FC236}">
                <a16:creationId xmlns:a16="http://schemas.microsoft.com/office/drawing/2014/main" xmlns="" id="{69E53391-9670-4404-BC42-063A6EC48EAA}"/>
              </a:ext>
            </a:extLst>
          </p:cNvPr>
          <p:cNvSpPr>
            <a:spLocks noGrp="1"/>
          </p:cNvSpPr>
          <p:nvPr>
            <p:ph sz="half" idx="2"/>
          </p:nvPr>
        </p:nvSpPr>
        <p:spPr>
          <a:xfrm>
            <a:off x="6172202" y="1338606"/>
            <a:ext cx="5181598" cy="4838357"/>
          </a:xfrm>
        </p:spPr>
        <p:txBody>
          <a:bodyPr rtlCol="0"/>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Tree>
    <p:extLst>
      <p:ext uri="{BB962C8B-B14F-4D97-AF65-F5344CB8AC3E}">
        <p14:creationId xmlns:p14="http://schemas.microsoft.com/office/powerpoint/2010/main" xmlns="" val="71569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Obdĺžni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sk-SK"/>
              <a:t>Kliknutím upravte štýl predlohy nadpisu</a:t>
            </a:r>
            <a:endParaRPr lang="en-US" dirty="0"/>
          </a:p>
        </p:txBody>
      </p:sp>
      <p:sp>
        <p:nvSpPr>
          <p:cNvPr id="3" name="Zástupný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k-SK"/>
              <a:t>Kliknite sem a upravte štýly predlohy textu</a:t>
            </a:r>
          </a:p>
        </p:txBody>
      </p:sp>
      <p:sp>
        <p:nvSpPr>
          <p:cNvPr id="7" name="Zástupný symbol dátumu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rtlCol="0"/>
          <a:lstStyle/>
          <a:p>
            <a:pPr rtl="0"/>
            <a:fld id="{6D0CF294-CB85-470A-B491-487A982A7EB3}" type="datetime1">
              <a:rPr lang="sk-SK" smtClean="0"/>
              <a:pPr rtl="0"/>
              <a:t>17.11.2020</a:t>
            </a:fld>
            <a:endParaRPr lang="en-US" dirty="0"/>
          </a:p>
        </p:txBody>
      </p:sp>
      <p:sp>
        <p:nvSpPr>
          <p:cNvPr id="9" name="Zástupný symbol päty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rtlCol="0"/>
          <a:lstStyle/>
          <a:p>
            <a:pPr rtl="0"/>
            <a:endParaRPr lang="en-US" dirty="0"/>
          </a:p>
        </p:txBody>
      </p:sp>
      <p:sp>
        <p:nvSpPr>
          <p:cNvPr id="10" name="Zástupné číslo snímky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ovnanie">
    <p:spTree>
      <p:nvGrpSpPr>
        <p:cNvPr id="1" name=""/>
        <p:cNvGrpSpPr/>
        <p:nvPr/>
      </p:nvGrpSpPr>
      <p:grpSpPr>
        <a:xfrm>
          <a:off x="0" y="0"/>
          <a:ext cx="0" cy="0"/>
          <a:chOff x="0" y="0"/>
          <a:chExt cx="0" cy="0"/>
        </a:xfrm>
      </p:grpSpPr>
      <p:sp>
        <p:nvSpPr>
          <p:cNvPr id="7" name="Ová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0" name="Ová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1" name="Voľný tvar: Tvar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2" name="Voľný tvar: Tvar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4" name="Nadpis 13">
            <a:extLst>
              <a:ext uri="{FF2B5EF4-FFF2-40B4-BE49-F238E27FC236}">
                <a16:creationId xmlns:a16="http://schemas.microsoft.com/office/drawing/2014/main" xmlns="" id="{EAF2EDC5-8FCA-8543-8C1F-688DA6DC9B9D}"/>
              </a:ext>
            </a:extLst>
          </p:cNvPr>
          <p:cNvSpPr>
            <a:spLocks noGrp="1"/>
          </p:cNvSpPr>
          <p:nvPr>
            <p:ph type="title"/>
          </p:nvPr>
        </p:nvSpPr>
        <p:spPr/>
        <p:txBody>
          <a:bodyPr rtlCol="0"/>
          <a:lstStyle/>
          <a:p>
            <a:pPr rtl="0"/>
            <a:r>
              <a:rPr lang="sk-SK" noProof="0"/>
              <a:t>Upravte štýly predlohy textu</a:t>
            </a:r>
            <a:endParaRPr lang="sk-SK" noProof="0" dirty="0"/>
          </a:p>
        </p:txBody>
      </p:sp>
      <p:sp>
        <p:nvSpPr>
          <p:cNvPr id="16" name="Zástupný symbol textu 2">
            <a:extLst>
              <a:ext uri="{FF2B5EF4-FFF2-40B4-BE49-F238E27FC236}">
                <a16:creationId xmlns:a16="http://schemas.microsoft.com/office/drawing/2014/main" xmlns="" id="{9473839A-0FBA-4FFD-963E-C459DBF0194B}"/>
              </a:ext>
            </a:extLst>
          </p:cNvPr>
          <p:cNvSpPr>
            <a:spLocks noGrp="1"/>
          </p:cNvSpPr>
          <p:nvPr>
            <p:ph type="body" idx="1"/>
          </p:nvPr>
        </p:nvSpPr>
        <p:spPr>
          <a:xfrm>
            <a:off x="1104900" y="1341797"/>
            <a:ext cx="4892675"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a:t>Upraviť štýly predlohy textu</a:t>
            </a:r>
          </a:p>
        </p:txBody>
      </p:sp>
      <p:sp>
        <p:nvSpPr>
          <p:cNvPr id="17" name="Zástupný obsah 3">
            <a:extLst>
              <a:ext uri="{FF2B5EF4-FFF2-40B4-BE49-F238E27FC236}">
                <a16:creationId xmlns:a16="http://schemas.microsoft.com/office/drawing/2014/main" xmlns="" id="{780A680B-0184-4FD9-B262-BC525F0FE003}"/>
              </a:ext>
            </a:extLst>
          </p:cNvPr>
          <p:cNvSpPr>
            <a:spLocks noGrp="1"/>
          </p:cNvSpPr>
          <p:nvPr>
            <p:ph sz="half" idx="2"/>
          </p:nvPr>
        </p:nvSpPr>
        <p:spPr>
          <a:xfrm>
            <a:off x="1104900" y="2308409"/>
            <a:ext cx="4892675" cy="3881254"/>
          </a:xfrm>
        </p:spPr>
        <p:txBody>
          <a:bodyPr rtlCol="0">
            <a:normAutofit/>
          </a:bodyPr>
          <a:lstStyle>
            <a:lvl1pPr>
              <a:defRPr sz="2400"/>
            </a:lvl1pPr>
            <a:lvl2pPr>
              <a:defRPr sz="2000"/>
            </a:lvl2pPr>
            <a:lvl3pPr>
              <a:defRPr sz="1800"/>
            </a:lvl3pPr>
            <a:lvl4pPr>
              <a:defRPr sz="1600"/>
            </a:lvl4pPr>
            <a:lvl5pPr>
              <a:defRPr sz="1600"/>
            </a:lvl5pPr>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
        <p:nvSpPr>
          <p:cNvPr id="18" name="Zástupný text 4">
            <a:extLst>
              <a:ext uri="{FF2B5EF4-FFF2-40B4-BE49-F238E27FC236}">
                <a16:creationId xmlns:a16="http://schemas.microsoft.com/office/drawing/2014/main" xmlns="" id="{2BB13104-4CA8-41CF-97D3-CC8715182B0E}"/>
              </a:ext>
            </a:extLst>
          </p:cNvPr>
          <p:cNvSpPr>
            <a:spLocks noGrp="1"/>
          </p:cNvSpPr>
          <p:nvPr>
            <p:ph type="body" sz="quarter" idx="3"/>
          </p:nvPr>
        </p:nvSpPr>
        <p:spPr>
          <a:xfrm>
            <a:off x="6194426" y="1341797"/>
            <a:ext cx="5160961"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noProof="0"/>
              <a:t>Upraviť štýly predlohy textu</a:t>
            </a:r>
          </a:p>
        </p:txBody>
      </p:sp>
      <p:sp>
        <p:nvSpPr>
          <p:cNvPr id="19" name="Zástupný obsah 5">
            <a:extLst>
              <a:ext uri="{FF2B5EF4-FFF2-40B4-BE49-F238E27FC236}">
                <a16:creationId xmlns:a16="http://schemas.microsoft.com/office/drawing/2014/main" xmlns="" id="{F6A37A72-F47E-45B8-B790-D1444B002380}"/>
              </a:ext>
            </a:extLst>
          </p:cNvPr>
          <p:cNvSpPr>
            <a:spLocks noGrp="1"/>
          </p:cNvSpPr>
          <p:nvPr>
            <p:ph sz="quarter" idx="4"/>
          </p:nvPr>
        </p:nvSpPr>
        <p:spPr>
          <a:xfrm>
            <a:off x="6194426" y="2308409"/>
            <a:ext cx="5160962" cy="3881254"/>
          </a:xfrm>
        </p:spPr>
        <p:txBody>
          <a:bodyPr rtlCol="0">
            <a:normAutofit/>
          </a:bodyPr>
          <a:lstStyle>
            <a:lvl1pPr>
              <a:defRPr sz="2400"/>
            </a:lvl1pPr>
            <a:lvl2pPr>
              <a:defRPr sz="2000"/>
            </a:lvl2pPr>
            <a:lvl3pPr>
              <a:defRPr sz="1800"/>
            </a:lvl3pPr>
            <a:lvl4pPr>
              <a:defRPr sz="1600"/>
            </a:lvl4pPr>
            <a:lvl5pPr>
              <a:defRPr sz="1600"/>
            </a:lvl5pPr>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Tree>
    <p:extLst>
      <p:ext uri="{BB962C8B-B14F-4D97-AF65-F5344CB8AC3E}">
        <p14:creationId xmlns:p14="http://schemas.microsoft.com/office/powerpoint/2010/main" xmlns="" val="3749482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sah s popisom">
    <p:spTree>
      <p:nvGrpSpPr>
        <p:cNvPr id="1" name=""/>
        <p:cNvGrpSpPr/>
        <p:nvPr/>
      </p:nvGrpSpPr>
      <p:grpSpPr>
        <a:xfrm>
          <a:off x="0" y="0"/>
          <a:ext cx="0" cy="0"/>
          <a:chOff x="0" y="0"/>
          <a:chExt cx="0" cy="0"/>
        </a:xfrm>
      </p:grpSpPr>
      <p:sp>
        <p:nvSpPr>
          <p:cNvPr id="7" name="Ová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0" name="Ovál 9">
            <a:extLst>
              <a:ext uri="{FF2B5EF4-FFF2-40B4-BE49-F238E27FC236}">
                <a16:creationId xmlns:a16="http://schemas.microsoft.com/office/drawing/2014/main" xmlns=""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1" name="Voľný tvar: Tvar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2" name="Voľný tvar: Tvar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3" name="Nadpis 1">
            <a:extLst>
              <a:ext uri="{FF2B5EF4-FFF2-40B4-BE49-F238E27FC236}">
                <a16:creationId xmlns:a16="http://schemas.microsoft.com/office/drawing/2014/main" xmlns="" id="{34A57A7D-E285-478E-A8B6-10716A7A7E88}"/>
              </a:ext>
            </a:extLst>
          </p:cNvPr>
          <p:cNvSpPr>
            <a:spLocks noGrp="1"/>
          </p:cNvSpPr>
          <p:nvPr>
            <p:ph type="title"/>
          </p:nvPr>
        </p:nvSpPr>
        <p:spPr>
          <a:xfrm>
            <a:off x="1104900" y="457200"/>
            <a:ext cx="3667125" cy="1600200"/>
          </a:xfrm>
        </p:spPr>
        <p:txBody>
          <a:bodyPr rtlCol="0" anchor="b"/>
          <a:lstStyle>
            <a:lvl1pPr>
              <a:defRPr sz="3200"/>
            </a:lvl1pPr>
          </a:lstStyle>
          <a:p>
            <a:pPr rtl="0"/>
            <a:r>
              <a:rPr lang="sk-SK" noProof="0"/>
              <a:t>Upravte štýly predlohy textu</a:t>
            </a:r>
            <a:endParaRPr lang="sk-SK" noProof="0" dirty="0"/>
          </a:p>
        </p:txBody>
      </p:sp>
      <p:sp>
        <p:nvSpPr>
          <p:cNvPr id="15" name="Zástupný symbol textu 3">
            <a:extLst>
              <a:ext uri="{FF2B5EF4-FFF2-40B4-BE49-F238E27FC236}">
                <a16:creationId xmlns:a16="http://schemas.microsoft.com/office/drawing/2014/main" xmlns="" id="{02638390-43F5-47D5-BE57-D060C6E9EBD1}"/>
              </a:ext>
            </a:extLst>
          </p:cNvPr>
          <p:cNvSpPr>
            <a:spLocks noGrp="1"/>
          </p:cNvSpPr>
          <p:nvPr>
            <p:ph type="body" sz="half" idx="2"/>
          </p:nvPr>
        </p:nvSpPr>
        <p:spPr>
          <a:xfrm>
            <a:off x="1104900" y="2057400"/>
            <a:ext cx="3667125"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k-SK" noProof="0"/>
              <a:t>Upraviť štýly predlohy textu</a:t>
            </a:r>
          </a:p>
        </p:txBody>
      </p:sp>
      <p:sp>
        <p:nvSpPr>
          <p:cNvPr id="16" name="Zástupný obsah 2">
            <a:extLst>
              <a:ext uri="{FF2B5EF4-FFF2-40B4-BE49-F238E27FC236}">
                <a16:creationId xmlns:a16="http://schemas.microsoft.com/office/drawing/2014/main" xmlns="" id="{366B2167-56BA-4D43-889D-FD798AA1F6DE}"/>
              </a:ext>
            </a:extLst>
          </p:cNvPr>
          <p:cNvSpPr>
            <a:spLocks noGrp="1"/>
          </p:cNvSpPr>
          <p:nvPr>
            <p:ph idx="1"/>
          </p:nvPr>
        </p:nvSpPr>
        <p:spPr>
          <a:xfrm>
            <a:off x="4990896" y="457201"/>
            <a:ext cx="6364492"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sk-SK" noProof="0"/>
              <a:t>Upraviť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endParaRPr lang="sk-SK" noProof="0" dirty="0"/>
          </a:p>
        </p:txBody>
      </p:sp>
    </p:spTree>
    <p:extLst>
      <p:ext uri="{BB962C8B-B14F-4D97-AF65-F5344CB8AC3E}">
        <p14:creationId xmlns:p14="http://schemas.microsoft.com/office/powerpoint/2010/main" xmlns="" val="1197376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a nadpis">
    <p:spTree>
      <p:nvGrpSpPr>
        <p:cNvPr id="1" name=""/>
        <p:cNvGrpSpPr/>
        <p:nvPr/>
      </p:nvGrpSpPr>
      <p:grpSpPr>
        <a:xfrm>
          <a:off x="0" y="0"/>
          <a:ext cx="0" cy="0"/>
          <a:chOff x="0" y="0"/>
          <a:chExt cx="0" cy="0"/>
        </a:xfrm>
      </p:grpSpPr>
      <p:sp>
        <p:nvSpPr>
          <p:cNvPr id="7" name="Ová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0" name="Ová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1" name="Voľný tvar: Tvar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2" name="Voľný tvar: Tvar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4" name="Nadpis 13">
            <a:extLst>
              <a:ext uri="{FF2B5EF4-FFF2-40B4-BE49-F238E27FC236}">
                <a16:creationId xmlns:a16="http://schemas.microsoft.com/office/drawing/2014/main" xmlns="" id="{EAF2EDC5-8FCA-8543-8C1F-688DA6DC9B9D}"/>
              </a:ext>
            </a:extLst>
          </p:cNvPr>
          <p:cNvSpPr>
            <a:spLocks noGrp="1"/>
          </p:cNvSpPr>
          <p:nvPr>
            <p:ph type="title"/>
          </p:nvPr>
        </p:nvSpPr>
        <p:spPr/>
        <p:txBody>
          <a:bodyPr rtlCol="0"/>
          <a:lstStyle/>
          <a:p>
            <a:pPr rtl="0"/>
            <a:r>
              <a:rPr lang="sk-SK" noProof="0"/>
              <a:t>Upravte štýly predlohy textu</a:t>
            </a:r>
            <a:endParaRPr lang="sk-SK" noProof="0" dirty="0"/>
          </a:p>
        </p:txBody>
      </p:sp>
      <p:sp>
        <p:nvSpPr>
          <p:cNvPr id="2" name="Zástupný symbol päty 1">
            <a:extLst>
              <a:ext uri="{FF2B5EF4-FFF2-40B4-BE49-F238E27FC236}">
                <a16:creationId xmlns:a16="http://schemas.microsoft.com/office/drawing/2014/main" xmlns="" id="{CBD8003D-13A7-4986-AB10-F4984336278D}"/>
              </a:ext>
            </a:extLst>
          </p:cNvPr>
          <p:cNvSpPr>
            <a:spLocks noGrp="1"/>
          </p:cNvSpPr>
          <p:nvPr>
            <p:ph type="ftr" sz="quarter" idx="10"/>
          </p:nvPr>
        </p:nvSpPr>
        <p:spPr/>
        <p:txBody>
          <a:bodyPr rtlCol="0"/>
          <a:lstStyle/>
          <a:p>
            <a:pPr rtl="0"/>
            <a:endParaRPr lang="sk-SK" noProof="0" dirty="0"/>
          </a:p>
        </p:txBody>
      </p:sp>
    </p:spTree>
    <p:extLst>
      <p:ext uri="{BB962C8B-B14F-4D97-AF65-F5344CB8AC3E}">
        <p14:creationId xmlns:p14="http://schemas.microsoft.com/office/powerpoint/2010/main" xmlns="" val="1332583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ázdne">
    <p:spTree>
      <p:nvGrpSpPr>
        <p:cNvPr id="1" name=""/>
        <p:cNvGrpSpPr/>
        <p:nvPr/>
      </p:nvGrpSpPr>
      <p:grpSpPr>
        <a:xfrm>
          <a:off x="0" y="0"/>
          <a:ext cx="0" cy="0"/>
          <a:chOff x="0" y="0"/>
          <a:chExt cx="0" cy="0"/>
        </a:xfrm>
      </p:grpSpPr>
      <p:sp>
        <p:nvSpPr>
          <p:cNvPr id="7" name="Ovál 6">
            <a:extLst>
              <a:ext uri="{FF2B5EF4-FFF2-40B4-BE49-F238E27FC236}">
                <a16:creationId xmlns:a16="http://schemas.microsoft.com/office/drawing/2014/main" xmlns=""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8" name="Ovál 7">
            <a:extLst>
              <a:ext uri="{FF2B5EF4-FFF2-40B4-BE49-F238E27FC236}">
                <a16:creationId xmlns:a16="http://schemas.microsoft.com/office/drawing/2014/main" xmlns=""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9" name="Ovál 8">
            <a:extLst>
              <a:ext uri="{FF2B5EF4-FFF2-40B4-BE49-F238E27FC236}">
                <a16:creationId xmlns:a16="http://schemas.microsoft.com/office/drawing/2014/main" xmlns=""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sk-SK" sz="2700" noProof="0" dirty="0"/>
          </a:p>
        </p:txBody>
      </p:sp>
      <p:sp>
        <p:nvSpPr>
          <p:cNvPr id="10" name="Ovál 9">
            <a:extLst>
              <a:ext uri="{FF2B5EF4-FFF2-40B4-BE49-F238E27FC236}">
                <a16:creationId xmlns:a16="http://schemas.microsoft.com/office/drawing/2014/main" xmlns=""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sk-SK" sz="2700" noProof="0" dirty="0"/>
          </a:p>
        </p:txBody>
      </p:sp>
      <p:sp>
        <p:nvSpPr>
          <p:cNvPr id="11" name="Voľný tvar: Tvar 10">
            <a:extLst>
              <a:ext uri="{FF2B5EF4-FFF2-40B4-BE49-F238E27FC236}">
                <a16:creationId xmlns:a16="http://schemas.microsoft.com/office/drawing/2014/main" xmlns=""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
        <p:nvSpPr>
          <p:cNvPr id="12" name="Voľný tvar: Tvar 11">
            <a:extLst>
              <a:ext uri="{FF2B5EF4-FFF2-40B4-BE49-F238E27FC236}">
                <a16:creationId xmlns:a16="http://schemas.microsoft.com/office/drawing/2014/main" xmlns=""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noProof="0" dirty="0"/>
          </a:p>
        </p:txBody>
      </p:sp>
    </p:spTree>
    <p:extLst>
      <p:ext uri="{BB962C8B-B14F-4D97-AF65-F5344CB8AC3E}">
        <p14:creationId xmlns:p14="http://schemas.microsoft.com/office/powerpoint/2010/main" xmlns="" val="3449876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pPr defTabSz="457189">
              <a:defRPr/>
            </a:pPr>
            <a:fld id="{804936D4-0671-4B70-A95D-BFBC9A35DA5B}" type="datetimeFigureOut">
              <a:rPr lang="en-US" sz="1000" smtClean="0">
                <a:solidFill>
                  <a:prstClr val="black">
                    <a:lumMod val="95000"/>
                    <a:lumOff val="5000"/>
                  </a:prstClr>
                </a:solidFill>
                <a:latin typeface="Tw Cen MT Condensed"/>
                <a:cs typeface="Arial"/>
                <a:sym typeface="Arial"/>
              </a:rPr>
              <a:pPr defTabSz="457189">
                <a:defRPr/>
              </a:pPr>
              <a:t>11/17/2020</a:t>
            </a:fld>
            <a:endParaRPr lang="en-US" sz="1000" dirty="0">
              <a:solidFill>
                <a:prstClr val="black">
                  <a:lumMod val="95000"/>
                  <a:lumOff val="5000"/>
                </a:prstClr>
              </a:solidFill>
              <a:latin typeface="Tw Cen MT Condensed"/>
              <a:cs typeface="Arial"/>
              <a:sym typeface="Arial"/>
            </a:endParaRPr>
          </a:p>
        </p:txBody>
      </p:sp>
      <p:sp>
        <p:nvSpPr>
          <p:cNvPr id="5" name="Footer Placeholder 4"/>
          <p:cNvSpPr>
            <a:spLocks noGrp="1"/>
          </p:cNvSpPr>
          <p:nvPr>
            <p:ph type="ftr" sz="quarter" idx="11"/>
          </p:nvPr>
        </p:nvSpPr>
        <p:spPr/>
        <p:txBody>
          <a:bodyPr/>
          <a:lstStyle/>
          <a:p>
            <a:pPr algn="r" defTabSz="457189">
              <a:defRPr/>
            </a:pPr>
            <a:endParaRPr lang="en-US" sz="1000" cap="all" dirty="0">
              <a:solidFill>
                <a:prstClr val="black">
                  <a:lumMod val="95000"/>
                  <a:lumOff val="5000"/>
                </a:prstClr>
              </a:solidFill>
              <a:latin typeface="Tw Cen MT Condensed"/>
              <a:cs typeface="Arial"/>
              <a:sym typeface="Arial"/>
            </a:endParaRPr>
          </a:p>
        </p:txBody>
      </p:sp>
      <p:sp>
        <p:nvSpPr>
          <p:cNvPr id="6" name="Slide Number Placeholder 5"/>
          <p:cNvSpPr>
            <a:spLocks noGrp="1"/>
          </p:cNvSpPr>
          <p:nvPr>
            <p:ph type="sldNum" sz="quarter" idx="12"/>
          </p:nvPr>
        </p:nvSpPr>
        <p:spPr/>
        <p:txBody>
          <a:bodyPr/>
          <a:lstStyle/>
          <a:p>
            <a:pPr defTabSz="457189">
              <a:defRPr/>
            </a:pPr>
            <a:fld id="{4FAB73BC-B049-4115-A692-8D63A059BFB8}" type="slidenum">
              <a:rPr lang="en-US" sz="1000" smtClean="0">
                <a:solidFill>
                  <a:prstClr val="black">
                    <a:lumMod val="95000"/>
                    <a:lumOff val="5000"/>
                  </a:prstClr>
                </a:solidFill>
                <a:latin typeface="Tw Cen MT Condensed"/>
                <a:cs typeface="Arial"/>
                <a:sym typeface="Arial"/>
              </a:rPr>
              <a:pPr defTabSz="457189">
                <a:defRPr/>
              </a:pPr>
              <a:t>‹#›</a:t>
            </a:fld>
            <a:endParaRPr lang="en-US" sz="1000" dirty="0">
              <a:solidFill>
                <a:prstClr val="black">
                  <a:lumMod val="95000"/>
                  <a:lumOff val="5000"/>
                </a:prstClr>
              </a:solidFill>
              <a:latin typeface="Tw Cen MT Condensed"/>
              <a:cs typeface="Arial"/>
              <a:sym typeface="Arial"/>
            </a:endParaRPr>
          </a:p>
        </p:txBody>
      </p:sp>
    </p:spTree>
    <p:extLst>
      <p:ext uri="{BB962C8B-B14F-4D97-AF65-F5344CB8AC3E}">
        <p14:creationId xmlns:p14="http://schemas.microsoft.com/office/powerpoint/2010/main" xmlns="" val="266080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typy obsahu">
    <p:spTree>
      <p:nvGrpSpPr>
        <p:cNvPr id="1" name=""/>
        <p:cNvGrpSpPr/>
        <p:nvPr/>
      </p:nvGrpSpPr>
      <p:grpSpPr>
        <a:xfrm>
          <a:off x="0" y="0"/>
          <a:ext cx="0" cy="0"/>
          <a:chOff x="0" y="0"/>
          <a:chExt cx="0" cy="0"/>
        </a:xfrm>
      </p:grpSpPr>
      <p:sp>
        <p:nvSpPr>
          <p:cNvPr id="2" name="Nadpis 1"/>
          <p:cNvSpPr>
            <a:spLocks noGrp="1"/>
          </p:cNvSpPr>
          <p:nvPr>
            <p:ph type="title"/>
          </p:nvPr>
        </p:nvSpPr>
        <p:spPr>
          <a:xfrm>
            <a:off x="581193" y="729658"/>
            <a:ext cx="11029616" cy="988332"/>
          </a:xfrm>
        </p:spPr>
        <p:txBody>
          <a:bodyPr rtlCol="0"/>
          <a:lstStyle/>
          <a:p>
            <a:pPr rtl="0"/>
            <a:r>
              <a:rPr lang="sk-SK"/>
              <a:t>Kliknutím upravte štýl predlohy nadpisu</a:t>
            </a:r>
            <a:endParaRPr lang="en-US" dirty="0"/>
          </a:p>
        </p:txBody>
      </p:sp>
      <p:sp>
        <p:nvSpPr>
          <p:cNvPr id="3" name="Zástupný obsah 2"/>
          <p:cNvSpPr>
            <a:spLocks noGrp="1"/>
          </p:cNvSpPr>
          <p:nvPr>
            <p:ph sz="half" idx="1"/>
          </p:nvPr>
        </p:nvSpPr>
        <p:spPr>
          <a:xfrm>
            <a:off x="581193" y="2228003"/>
            <a:ext cx="5194767" cy="3633047"/>
          </a:xfrm>
        </p:spPr>
        <p:txBody>
          <a:bodyPr rtlCol="0">
            <a:normAutofit/>
          </a:body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obsah 3"/>
          <p:cNvSpPr>
            <a:spLocks noGrp="1"/>
          </p:cNvSpPr>
          <p:nvPr>
            <p:ph sz="half" idx="2"/>
          </p:nvPr>
        </p:nvSpPr>
        <p:spPr>
          <a:xfrm>
            <a:off x="6416039" y="2228003"/>
            <a:ext cx="5194769" cy="3633047"/>
          </a:xfrm>
        </p:spPr>
        <p:txBody>
          <a:bodyPr rtlCol="0">
            <a:normAutofit/>
          </a:body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5" name="Zástupný symbol dátumu 4"/>
          <p:cNvSpPr>
            <a:spLocks noGrp="1"/>
          </p:cNvSpPr>
          <p:nvPr>
            <p:ph type="dt" sz="half" idx="10"/>
          </p:nvPr>
        </p:nvSpPr>
        <p:spPr/>
        <p:txBody>
          <a:bodyPr rtlCol="0"/>
          <a:lstStyle/>
          <a:p>
            <a:pPr rtl="0"/>
            <a:fld id="{4D19ED3A-E2FB-4DC6-A35C-9F4912365F95}" type="datetime1">
              <a:rPr lang="sk-SK" smtClean="0"/>
              <a:pPr rtl="0"/>
              <a:t>17.11.2020</a:t>
            </a:fld>
            <a:endParaRPr lang="en-US" dirty="0"/>
          </a:p>
        </p:txBody>
      </p:sp>
      <p:sp>
        <p:nvSpPr>
          <p:cNvPr id="6" name="Zástupný symbol päty 5"/>
          <p:cNvSpPr>
            <a:spLocks noGrp="1"/>
          </p:cNvSpPr>
          <p:nvPr>
            <p:ph type="ftr" sz="quarter" idx="11"/>
          </p:nvPr>
        </p:nvSpPr>
        <p:spPr/>
        <p:txBody>
          <a:bodyPr rtlCol="0"/>
          <a:lstStyle/>
          <a:p>
            <a:pPr rtl="0"/>
            <a:endParaRPr lang="en-US" dirty="0"/>
          </a:p>
        </p:txBody>
      </p:sp>
      <p:sp>
        <p:nvSpPr>
          <p:cNvPr id="7" name="Zástupné číslo snímky 6"/>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anie">
    <p:spTree>
      <p:nvGrpSpPr>
        <p:cNvPr id="1" name=""/>
        <p:cNvGrpSpPr/>
        <p:nvPr/>
      </p:nvGrpSpPr>
      <p:grpSpPr>
        <a:xfrm>
          <a:off x="0" y="0"/>
          <a:ext cx="0" cy="0"/>
          <a:chOff x="0" y="0"/>
          <a:chExt cx="0" cy="0"/>
        </a:xfrm>
      </p:grpSpPr>
      <p:sp>
        <p:nvSpPr>
          <p:cNvPr id="12" name="Nadpis 1"/>
          <p:cNvSpPr>
            <a:spLocks noGrp="1"/>
          </p:cNvSpPr>
          <p:nvPr>
            <p:ph type="title"/>
          </p:nvPr>
        </p:nvSpPr>
        <p:spPr>
          <a:xfrm>
            <a:off x="581193" y="729658"/>
            <a:ext cx="11029616" cy="988332"/>
          </a:xfrm>
        </p:spPr>
        <p:txBody>
          <a:bodyPr rtlCol="0"/>
          <a:lstStyle/>
          <a:p>
            <a:pPr rtl="0"/>
            <a:r>
              <a:rPr lang="sk-SK"/>
              <a:t>Kliknutím upravte štýl predlohy nadpisu</a:t>
            </a:r>
            <a:endParaRPr lang="en-US" dirty="0"/>
          </a:p>
        </p:txBody>
      </p:sp>
      <p:sp>
        <p:nvSpPr>
          <p:cNvPr id="3" name="Zástupný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k-SK"/>
              <a:t>Kliknite sem a upravte štýly predlohy textu</a:t>
            </a:r>
          </a:p>
        </p:txBody>
      </p:sp>
      <p:sp>
        <p:nvSpPr>
          <p:cNvPr id="4" name="Zástupný obsah 3"/>
          <p:cNvSpPr>
            <a:spLocks noGrp="1"/>
          </p:cNvSpPr>
          <p:nvPr>
            <p:ph sz="half" idx="2"/>
          </p:nvPr>
        </p:nvSpPr>
        <p:spPr>
          <a:xfrm>
            <a:off x="581194" y="2926052"/>
            <a:ext cx="5194766" cy="2934999"/>
          </a:xfrm>
        </p:spPr>
        <p:txBody>
          <a:bodyPr rtlCol="0" anchor="t">
            <a:normAutofit/>
          </a:body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5" name="Zástupný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sk-SK"/>
              <a:t>Kliknite sem a upravte štýly predlohy textu</a:t>
            </a:r>
          </a:p>
        </p:txBody>
      </p:sp>
      <p:sp>
        <p:nvSpPr>
          <p:cNvPr id="6" name="Zástupný obsah 5"/>
          <p:cNvSpPr>
            <a:spLocks noGrp="1"/>
          </p:cNvSpPr>
          <p:nvPr>
            <p:ph sz="quarter" idx="4"/>
          </p:nvPr>
        </p:nvSpPr>
        <p:spPr>
          <a:xfrm>
            <a:off x="6416037" y="2926052"/>
            <a:ext cx="5194771" cy="2934999"/>
          </a:xfrm>
        </p:spPr>
        <p:txBody>
          <a:bodyPr rtlCol="0" anchor="t">
            <a:normAutofit/>
          </a:body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7" name="Zástupný symbol dátumu 6"/>
          <p:cNvSpPr>
            <a:spLocks noGrp="1"/>
          </p:cNvSpPr>
          <p:nvPr>
            <p:ph type="dt" sz="half" idx="10"/>
          </p:nvPr>
        </p:nvSpPr>
        <p:spPr/>
        <p:txBody>
          <a:bodyPr rtlCol="0"/>
          <a:lstStyle/>
          <a:p>
            <a:pPr rtl="0"/>
            <a:fld id="{A3E00C2F-760C-4599-92C3-AB5698A2118D}" type="datetime1">
              <a:rPr lang="sk-SK" smtClean="0"/>
              <a:pPr rtl="0"/>
              <a:t>17.11.2020</a:t>
            </a:fld>
            <a:endParaRPr lang="en-US" dirty="0"/>
          </a:p>
        </p:txBody>
      </p:sp>
      <p:sp>
        <p:nvSpPr>
          <p:cNvPr id="8" name="Zástupný symbol päty 7"/>
          <p:cNvSpPr>
            <a:spLocks noGrp="1"/>
          </p:cNvSpPr>
          <p:nvPr>
            <p:ph type="ftr" sz="quarter" idx="11"/>
          </p:nvPr>
        </p:nvSpPr>
        <p:spPr/>
        <p:txBody>
          <a:bodyPr rtlCol="0"/>
          <a:lstStyle/>
          <a:p>
            <a:pPr rtl="0"/>
            <a:endParaRPr lang="en-US" dirty="0"/>
          </a:p>
        </p:txBody>
      </p:sp>
      <p:sp>
        <p:nvSpPr>
          <p:cNvPr id="9" name="Zástupné číslo snímky 8"/>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a nadpis">
    <p:spTree>
      <p:nvGrpSpPr>
        <p:cNvPr id="1" name=""/>
        <p:cNvGrpSpPr/>
        <p:nvPr/>
      </p:nvGrpSpPr>
      <p:grpSpPr>
        <a:xfrm>
          <a:off x="0" y="0"/>
          <a:ext cx="0" cy="0"/>
          <a:chOff x="0" y="0"/>
          <a:chExt cx="0" cy="0"/>
        </a:xfrm>
      </p:grpSpPr>
      <p:sp>
        <p:nvSpPr>
          <p:cNvPr id="8" name="Nadpis 1"/>
          <p:cNvSpPr>
            <a:spLocks noGrp="1"/>
          </p:cNvSpPr>
          <p:nvPr>
            <p:ph type="title"/>
          </p:nvPr>
        </p:nvSpPr>
        <p:spPr>
          <a:xfrm>
            <a:off x="575894" y="729658"/>
            <a:ext cx="11029616" cy="988332"/>
          </a:xfrm>
        </p:spPr>
        <p:txBody>
          <a:bodyPr rtlCol="0"/>
          <a:lstStyle/>
          <a:p>
            <a:pPr rtl="0"/>
            <a:r>
              <a:rPr lang="sk-SK"/>
              <a:t>Kliknutím upravte štýl predlohy nadpisu</a:t>
            </a:r>
            <a:endParaRPr lang="en-US" dirty="0"/>
          </a:p>
        </p:txBody>
      </p:sp>
      <p:sp>
        <p:nvSpPr>
          <p:cNvPr id="3" name="Zástupný symbol dátumu 2"/>
          <p:cNvSpPr>
            <a:spLocks noGrp="1"/>
          </p:cNvSpPr>
          <p:nvPr>
            <p:ph type="dt" sz="half" idx="10"/>
          </p:nvPr>
        </p:nvSpPr>
        <p:spPr/>
        <p:txBody>
          <a:bodyPr rtlCol="0"/>
          <a:lstStyle/>
          <a:p>
            <a:pPr rtl="0"/>
            <a:fld id="{49DA1CCA-0C9E-4391-A335-772E475EA932}" type="datetime1">
              <a:rPr lang="sk-SK" smtClean="0"/>
              <a:pPr rtl="0"/>
              <a:t>17.11.2020</a:t>
            </a:fld>
            <a:endParaRPr lang="en-US" dirty="0"/>
          </a:p>
        </p:txBody>
      </p:sp>
      <p:sp>
        <p:nvSpPr>
          <p:cNvPr id="4" name="Zástupný symbol päty 3"/>
          <p:cNvSpPr>
            <a:spLocks noGrp="1"/>
          </p:cNvSpPr>
          <p:nvPr>
            <p:ph type="ftr" sz="quarter" idx="11"/>
          </p:nvPr>
        </p:nvSpPr>
        <p:spPr/>
        <p:txBody>
          <a:bodyPr rtlCol="0"/>
          <a:lstStyle/>
          <a:p>
            <a:pPr rtl="0"/>
            <a:endParaRPr lang="en-US" dirty="0"/>
          </a:p>
        </p:txBody>
      </p:sp>
      <p:sp>
        <p:nvSpPr>
          <p:cNvPr id="5" name="Zástupné číslo snímky 4"/>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e">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rtlCol="0"/>
          <a:lstStyle/>
          <a:p>
            <a:pPr rtl="0"/>
            <a:fld id="{D9E9491C-0342-4DD4-9837-EDD3ACA2FD2A}" type="datetime1">
              <a:rPr lang="sk-SK" smtClean="0"/>
              <a:pPr rtl="0"/>
              <a:t>17.11.2020</a:t>
            </a:fld>
            <a:endParaRPr lang="en-US" dirty="0"/>
          </a:p>
        </p:txBody>
      </p:sp>
      <p:sp>
        <p:nvSpPr>
          <p:cNvPr id="3" name="Zástupný symbol päty 2"/>
          <p:cNvSpPr>
            <a:spLocks noGrp="1"/>
          </p:cNvSpPr>
          <p:nvPr>
            <p:ph type="ftr" sz="quarter" idx="11"/>
          </p:nvPr>
        </p:nvSpPr>
        <p:spPr/>
        <p:txBody>
          <a:bodyPr rtlCol="0"/>
          <a:lstStyle/>
          <a:p>
            <a:pPr rtl="0"/>
            <a:endParaRPr lang="en-US" dirty="0"/>
          </a:p>
        </p:txBody>
      </p:sp>
      <p:sp>
        <p:nvSpPr>
          <p:cNvPr id="4" name="Zástupné číslo snímky 3"/>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Obdĺžni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sk-SK"/>
              <a:t>Kliknutím upravte štýl predlohy nadpisu</a:t>
            </a:r>
            <a:endParaRPr lang="en-US" dirty="0"/>
          </a:p>
        </p:txBody>
      </p:sp>
      <p:sp>
        <p:nvSpPr>
          <p:cNvPr id="3" name="Zástupný obsah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sk-SK"/>
              <a:t>Kliknite sem a upravte štýly predlohy textu</a:t>
            </a:r>
          </a:p>
          <a:p>
            <a:pPr lvl="1" rtl="0"/>
            <a:r>
              <a:rPr lang="sk-SK"/>
              <a:t>Druhá úroveň</a:t>
            </a:r>
          </a:p>
          <a:p>
            <a:pPr lvl="2" rtl="0"/>
            <a:r>
              <a:rPr lang="sk-SK"/>
              <a:t>Tretia úroveň</a:t>
            </a:r>
          </a:p>
          <a:p>
            <a:pPr lvl="3" rtl="0"/>
            <a:r>
              <a:rPr lang="sk-SK"/>
              <a:t>Štvrtá úroveň</a:t>
            </a:r>
          </a:p>
          <a:p>
            <a:pPr lvl="4" rtl="0"/>
            <a:r>
              <a:rPr lang="sk-SK"/>
              <a:t>Piata úroveň</a:t>
            </a:r>
            <a:endParaRPr lang="en-US" dirty="0"/>
          </a:p>
        </p:txBody>
      </p:sp>
      <p:sp>
        <p:nvSpPr>
          <p:cNvPr id="4" name="Zástupný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a:t>Kliknite sem a upravte štýly predlohy textu</a:t>
            </a:r>
          </a:p>
        </p:txBody>
      </p:sp>
      <p:sp>
        <p:nvSpPr>
          <p:cNvPr id="8" name="Zástupný symbol dátumu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rtlCol="0"/>
          <a:lstStyle/>
          <a:p>
            <a:pPr rtl="0"/>
            <a:fld id="{8E0F2213-F072-487F-8F0F-A8CDB951E5E9}" type="datetime1">
              <a:rPr lang="sk-SK" smtClean="0"/>
              <a:pPr rtl="0"/>
              <a:t>17.11.2020</a:t>
            </a:fld>
            <a:endParaRPr lang="en-US" dirty="0"/>
          </a:p>
        </p:txBody>
      </p:sp>
      <p:sp>
        <p:nvSpPr>
          <p:cNvPr id="10" name="Zástupný symbol päty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Zástupný symbol čísla snímky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sk-SK"/>
              <a:t>Kliknutím upravte štýl predlohy nadpisu</a:t>
            </a:r>
            <a:endParaRPr lang="en-US" dirty="0"/>
          </a:p>
        </p:txBody>
      </p:sp>
      <p:sp>
        <p:nvSpPr>
          <p:cNvPr id="3" name="Zástupný obrázok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k-SK"/>
              <a:t>Kliknutím na ikonu pridáte obrázok</a:t>
            </a:r>
            <a:endParaRPr lang="en-US" dirty="0"/>
          </a:p>
        </p:txBody>
      </p:sp>
      <p:sp>
        <p:nvSpPr>
          <p:cNvPr id="4" name="Zástupný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k-SK"/>
              <a:t>Kliknite sem a upravte štýly predlohy textu</a:t>
            </a:r>
          </a:p>
        </p:txBody>
      </p:sp>
      <p:sp>
        <p:nvSpPr>
          <p:cNvPr id="5" name="Zástupný symbol dátumu 4"/>
          <p:cNvSpPr>
            <a:spLocks noGrp="1"/>
          </p:cNvSpPr>
          <p:nvPr>
            <p:ph type="dt" sz="half" idx="10"/>
          </p:nvPr>
        </p:nvSpPr>
        <p:spPr/>
        <p:txBody>
          <a:bodyPr rtlCol="0"/>
          <a:lstStyle/>
          <a:p>
            <a:pPr rtl="0"/>
            <a:fld id="{5B8E2AB9-BE70-45D5-9981-F4FB89C26C49}" type="datetime1">
              <a:rPr lang="sk-SK" smtClean="0"/>
              <a:pPr rtl="0"/>
              <a:t>17.11.2020</a:t>
            </a:fld>
            <a:endParaRPr lang="en-US" dirty="0"/>
          </a:p>
        </p:txBody>
      </p:sp>
      <p:sp>
        <p:nvSpPr>
          <p:cNvPr id="6" name="Zástupný symbol päty 5"/>
          <p:cNvSpPr>
            <a:spLocks noGrp="1"/>
          </p:cNvSpPr>
          <p:nvPr>
            <p:ph type="ftr" sz="quarter" idx="11"/>
          </p:nvPr>
        </p:nvSpPr>
        <p:spPr/>
        <p:txBody>
          <a:bodyPr rtlCol="0"/>
          <a:lstStyle/>
          <a:p>
            <a:pPr algn="l" rtl="0"/>
            <a:endParaRPr lang="en-US" dirty="0"/>
          </a:p>
        </p:txBody>
      </p:sp>
      <p:sp>
        <p:nvSpPr>
          <p:cNvPr id="7" name="Zástupné číslo snímky 6"/>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xmlns=""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audio" Target="../media/audio11.wav"/><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sk"/>
              <a:t>Kliknite sem a upravte štýl predlohy nadpisov</a:t>
            </a:r>
            <a:endParaRPr lang="en-US" dirty="0"/>
          </a:p>
        </p:txBody>
      </p:sp>
      <p:sp>
        <p:nvSpPr>
          <p:cNvPr id="3" name="Zástupný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sk"/>
              <a:t>Kliknutím upravíte štýly predlohy textu</a:t>
            </a:r>
          </a:p>
          <a:p>
            <a:pPr lvl="1" rtl="0"/>
            <a:r>
              <a:rPr lang="sk"/>
              <a:t>Druhá úroveň</a:t>
            </a:r>
          </a:p>
          <a:p>
            <a:pPr lvl="2" rtl="0"/>
            <a:r>
              <a:rPr lang="sk"/>
              <a:t>Tretia úroveň</a:t>
            </a:r>
          </a:p>
          <a:p>
            <a:pPr lvl="3" rtl="0"/>
            <a:r>
              <a:rPr lang="sk"/>
              <a:t>Štvrtá úroveň</a:t>
            </a:r>
          </a:p>
          <a:p>
            <a:pPr lvl="4" rtl="0"/>
            <a:r>
              <a:rPr lang="sk"/>
              <a:t>Piata úroveň</a:t>
            </a:r>
            <a:endParaRPr lang="en-US" dirty="0"/>
          </a:p>
        </p:txBody>
      </p:sp>
      <p:sp>
        <p:nvSpPr>
          <p:cNvPr id="4" name="Zástupný symbol dátumu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976C4D41-44C2-4F21-9485-C8C08819C116}" type="datetime1">
              <a:rPr lang="sk-SK" smtClean="0"/>
              <a:pPr rtl="0"/>
              <a:t>17.11.2020</a:t>
            </a:fld>
            <a:endParaRPr lang="en-US" dirty="0"/>
          </a:p>
        </p:txBody>
      </p:sp>
      <p:sp>
        <p:nvSpPr>
          <p:cNvPr id="5" name="Zástupná päta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Zástupný symbol čísla snímky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pPr rtl="0"/>
              <a:t>‹#›</a:t>
            </a:fld>
            <a:endParaRPr lang="en-US" dirty="0"/>
          </a:p>
        </p:txBody>
      </p:sp>
      <p:sp>
        <p:nvSpPr>
          <p:cNvPr id="9" name="Obdĺžni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Obdĺžni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Obdĺžni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5900" y="7464"/>
            <a:ext cx="4736800" cy="1520000"/>
          </a:xfrm>
          <a:prstGeom prst="rect">
            <a:avLst/>
          </a:prstGeom>
          <a:noFill/>
          <a:ln>
            <a:noFill/>
          </a:ln>
        </p:spPr>
        <p:txBody>
          <a:bodyPr wrap="square" lIns="91425" tIns="91425" rIns="91425" bIns="91425" anchor="b" anchorCtr="0"/>
          <a:lstStyle>
            <a:lvl1pPr lvl="0">
              <a:spcBef>
                <a:spcPts val="0"/>
              </a:spcBef>
              <a:buClr>
                <a:srgbClr val="0DB7C4"/>
              </a:buClr>
              <a:buSzPts val="2400"/>
              <a:buFont typeface="Dosis"/>
              <a:buNone/>
              <a:defRPr sz="2400">
                <a:solidFill>
                  <a:srgbClr val="0DB7C4"/>
                </a:solidFill>
                <a:latin typeface="Dosis"/>
                <a:ea typeface="Dosis"/>
                <a:cs typeface="Dosis"/>
                <a:sym typeface="Dosis"/>
              </a:defRPr>
            </a:lvl1pPr>
            <a:lvl2pPr lvl="1">
              <a:spcBef>
                <a:spcPts val="0"/>
              </a:spcBef>
              <a:buClr>
                <a:srgbClr val="0DB7C4"/>
              </a:buClr>
              <a:buSzPts val="2400"/>
              <a:buFont typeface="Dosis"/>
              <a:buNone/>
              <a:defRPr sz="2400">
                <a:solidFill>
                  <a:srgbClr val="0DB7C4"/>
                </a:solidFill>
                <a:latin typeface="Dosis"/>
                <a:ea typeface="Dosis"/>
                <a:cs typeface="Dosis"/>
                <a:sym typeface="Dosis"/>
              </a:defRPr>
            </a:lvl2pPr>
            <a:lvl3pPr lvl="2">
              <a:spcBef>
                <a:spcPts val="0"/>
              </a:spcBef>
              <a:buClr>
                <a:srgbClr val="0DB7C4"/>
              </a:buClr>
              <a:buSzPts val="2400"/>
              <a:buFont typeface="Dosis"/>
              <a:buNone/>
              <a:defRPr sz="2400">
                <a:solidFill>
                  <a:srgbClr val="0DB7C4"/>
                </a:solidFill>
                <a:latin typeface="Dosis"/>
                <a:ea typeface="Dosis"/>
                <a:cs typeface="Dosis"/>
                <a:sym typeface="Dosis"/>
              </a:defRPr>
            </a:lvl3pPr>
            <a:lvl4pPr lvl="3">
              <a:spcBef>
                <a:spcPts val="0"/>
              </a:spcBef>
              <a:buClr>
                <a:srgbClr val="0DB7C4"/>
              </a:buClr>
              <a:buSzPts val="2400"/>
              <a:buFont typeface="Dosis"/>
              <a:buNone/>
              <a:defRPr sz="2400">
                <a:solidFill>
                  <a:srgbClr val="0DB7C4"/>
                </a:solidFill>
                <a:latin typeface="Dosis"/>
                <a:ea typeface="Dosis"/>
                <a:cs typeface="Dosis"/>
                <a:sym typeface="Dosis"/>
              </a:defRPr>
            </a:lvl4pPr>
            <a:lvl5pPr lvl="4">
              <a:spcBef>
                <a:spcPts val="0"/>
              </a:spcBef>
              <a:buClr>
                <a:srgbClr val="0DB7C4"/>
              </a:buClr>
              <a:buSzPts val="2400"/>
              <a:buFont typeface="Dosis"/>
              <a:buNone/>
              <a:defRPr sz="2400">
                <a:solidFill>
                  <a:srgbClr val="0DB7C4"/>
                </a:solidFill>
                <a:latin typeface="Dosis"/>
                <a:ea typeface="Dosis"/>
                <a:cs typeface="Dosis"/>
                <a:sym typeface="Dosis"/>
              </a:defRPr>
            </a:lvl5pPr>
            <a:lvl6pPr lvl="5">
              <a:spcBef>
                <a:spcPts val="0"/>
              </a:spcBef>
              <a:buClr>
                <a:srgbClr val="0DB7C4"/>
              </a:buClr>
              <a:buSzPts val="2400"/>
              <a:buFont typeface="Dosis"/>
              <a:buNone/>
              <a:defRPr sz="2400">
                <a:solidFill>
                  <a:srgbClr val="0DB7C4"/>
                </a:solidFill>
                <a:latin typeface="Dosis"/>
                <a:ea typeface="Dosis"/>
                <a:cs typeface="Dosis"/>
                <a:sym typeface="Dosis"/>
              </a:defRPr>
            </a:lvl6pPr>
            <a:lvl7pPr lvl="6">
              <a:spcBef>
                <a:spcPts val="0"/>
              </a:spcBef>
              <a:buClr>
                <a:srgbClr val="0DB7C4"/>
              </a:buClr>
              <a:buSzPts val="2400"/>
              <a:buFont typeface="Dosis"/>
              <a:buNone/>
              <a:defRPr sz="2400">
                <a:solidFill>
                  <a:srgbClr val="0DB7C4"/>
                </a:solidFill>
                <a:latin typeface="Dosis"/>
                <a:ea typeface="Dosis"/>
                <a:cs typeface="Dosis"/>
                <a:sym typeface="Dosis"/>
              </a:defRPr>
            </a:lvl7pPr>
            <a:lvl8pPr lvl="7">
              <a:spcBef>
                <a:spcPts val="0"/>
              </a:spcBef>
              <a:buClr>
                <a:srgbClr val="0DB7C4"/>
              </a:buClr>
              <a:buSzPts val="2400"/>
              <a:buFont typeface="Dosis"/>
              <a:buNone/>
              <a:defRPr sz="2400">
                <a:solidFill>
                  <a:srgbClr val="0DB7C4"/>
                </a:solidFill>
                <a:latin typeface="Dosis"/>
                <a:ea typeface="Dosis"/>
                <a:cs typeface="Dosis"/>
                <a:sym typeface="Dosis"/>
              </a:defRPr>
            </a:lvl8pPr>
            <a:lvl9pPr lvl="8">
              <a:spcBef>
                <a:spcPts val="0"/>
              </a:spcBef>
              <a:buClr>
                <a:srgbClr val="0DB7C4"/>
              </a:buClr>
              <a:buSzPts val="2400"/>
              <a:buFont typeface="Dosis"/>
              <a:buNone/>
              <a:defRPr sz="2400">
                <a:solidFill>
                  <a:srgbClr val="0DB7C4"/>
                </a:solidFill>
                <a:latin typeface="Dosis"/>
                <a:ea typeface="Dosis"/>
                <a:cs typeface="Dosis"/>
                <a:sym typeface="Dosis"/>
              </a:defRPr>
            </a:lvl9pPr>
          </a:lstStyle>
          <a:p>
            <a:endParaRPr/>
          </a:p>
        </p:txBody>
      </p:sp>
      <p:sp>
        <p:nvSpPr>
          <p:cNvPr id="7" name="Shape 7"/>
          <p:cNvSpPr txBox="1">
            <a:spLocks noGrp="1"/>
          </p:cNvSpPr>
          <p:nvPr>
            <p:ph type="body" idx="1"/>
          </p:nvPr>
        </p:nvSpPr>
        <p:spPr>
          <a:xfrm>
            <a:off x="1125900" y="2050767"/>
            <a:ext cx="6892000" cy="4517200"/>
          </a:xfrm>
          <a:prstGeom prst="rect">
            <a:avLst/>
          </a:prstGeom>
          <a:noFill/>
          <a:ln>
            <a:noFill/>
          </a:ln>
        </p:spPr>
        <p:txBody>
          <a:bodyPr wrap="square" lIns="91425" tIns="91425" rIns="91425" bIns="91425" anchor="t" anchorCtr="0"/>
          <a:lstStyle>
            <a:lvl1pPr lvl="0">
              <a:spcBef>
                <a:spcPts val="600"/>
              </a:spcBef>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lvl="1">
              <a:spcBef>
                <a:spcPts val="480"/>
              </a:spcBef>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lvl="2">
              <a:spcBef>
                <a:spcPts val="480"/>
              </a:spcBef>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lvl="3">
              <a:spcBef>
                <a:spcPts val="360"/>
              </a:spcBef>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lvl="4">
              <a:spcBef>
                <a:spcPts val="360"/>
              </a:spcBef>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lvl="5">
              <a:spcBef>
                <a:spcPts val="360"/>
              </a:spcBef>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lvl="6">
              <a:spcBef>
                <a:spcPts val="360"/>
              </a:spcBef>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lvl="7">
              <a:spcBef>
                <a:spcPts val="360"/>
              </a:spcBef>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lvl="8">
              <a:spcBef>
                <a:spcPts val="360"/>
              </a:spcBef>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100" y="0"/>
            <a:ext cx="892800" cy="1520000"/>
          </a:xfrm>
          <a:prstGeom prst="rect">
            <a:avLst/>
          </a:prstGeom>
          <a:noFill/>
          <a:ln>
            <a:noFill/>
          </a:ln>
        </p:spPr>
        <p:txBody>
          <a:bodyPr wrap="square" lIns="91425" tIns="91425" rIns="91425" bIns="91425" anchor="b" anchorCtr="0">
            <a:noAutofit/>
          </a:bodyPr>
          <a:lstStyle/>
          <a:p>
            <a:pPr algn="ctr"/>
            <a:fld id="{00000000-1234-1234-1234-123412341234}" type="slidenum">
              <a:rPr lang="en" sz="3200" smtClean="0">
                <a:solidFill>
                  <a:srgbClr val="FFFFFF"/>
                </a:solidFill>
                <a:latin typeface="Dosis"/>
                <a:ea typeface="Dosis"/>
                <a:cs typeface="Dosis"/>
                <a:sym typeface="Dosis"/>
              </a:rPr>
              <a:pPr algn="ctr"/>
              <a:t>‹#›</a:t>
            </a:fld>
            <a:endParaRPr lang="en" sz="3200">
              <a:solidFill>
                <a:srgbClr val="FFFFFF"/>
              </a:solidFill>
              <a:latin typeface="Dosis"/>
              <a:ea typeface="Dosis"/>
              <a:cs typeface="Dosis"/>
              <a:sym typeface="Dosis"/>
            </a:endParaRPr>
          </a:p>
        </p:txBody>
      </p:sp>
    </p:spTree>
    <p:extLst>
      <p:ext uri="{BB962C8B-B14F-4D97-AF65-F5344CB8AC3E}">
        <p14:creationId xmlns:p14="http://schemas.microsoft.com/office/powerpoint/2010/main" xmlns="" val="2167990827"/>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87" r:id="rId12"/>
  </p:sldLayoutIdLst>
  <mc:AlternateContent xmlns:mc="http://schemas.openxmlformats.org/markup-compatibility/2006">
    <mc:Choice xmlns:p14="http://schemas.microsoft.com/office/powerpoint/2010/main" xmlns="" Requires="p14">
      <p:transition spd="med" p14:dur="700">
        <p:fade/>
        <p:sndAc>
          <p:stSnd>
            <p:snd r:embed="rId15" name="type.wav"/>
          </p:stSnd>
        </p:sndAc>
      </p:transition>
    </mc:Choice>
    <mc:Fallback>
      <p:transition spd="med">
        <p:fade/>
        <p:sndAc>
          <p:stSnd>
            <p:snd r:embed="rId14" name="type.wav"/>
          </p:stSnd>
        </p:sndAc>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nadpisu 1">
            <a:extLst>
              <a:ext uri="{FF2B5EF4-FFF2-40B4-BE49-F238E27FC236}">
                <a16:creationId xmlns:a16="http://schemas.microsoft.com/office/drawing/2014/main" xmlns=""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pPr rtl="0"/>
            <a:r>
              <a:rPr lang="sk-SK" noProof="0" dirty="0"/>
              <a:t>Kliknite sem a upravte štýl predlohy nadpisov</a:t>
            </a:r>
          </a:p>
        </p:txBody>
      </p:sp>
      <p:sp>
        <p:nvSpPr>
          <p:cNvPr id="3" name="Zástupný objekt textu 2">
            <a:extLst>
              <a:ext uri="{FF2B5EF4-FFF2-40B4-BE49-F238E27FC236}">
                <a16:creationId xmlns:a16="http://schemas.microsoft.com/office/drawing/2014/main" xmlns=""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rtl="0"/>
            <a:r>
              <a:rPr lang="sk-SK" noProof="0" dirty="0"/>
              <a:t>Kliknutím upravíte štýly predlohy textu</a:t>
            </a:r>
          </a:p>
          <a:p>
            <a:pPr lvl="1" rtl="0"/>
            <a:r>
              <a:rPr lang="sk-SK" noProof="0" dirty="0"/>
              <a:t>Druhá úroveň</a:t>
            </a:r>
          </a:p>
          <a:p>
            <a:pPr lvl="2" rtl="0"/>
            <a:r>
              <a:rPr lang="sk-SK" noProof="0" dirty="0"/>
              <a:t>Tretia úroveň</a:t>
            </a:r>
          </a:p>
          <a:p>
            <a:pPr lvl="3" rtl="0"/>
            <a:r>
              <a:rPr lang="sk-SK" noProof="0" dirty="0"/>
              <a:t>Štvrtá úroveň</a:t>
            </a:r>
          </a:p>
          <a:p>
            <a:pPr lvl="4" rtl="0"/>
            <a:r>
              <a:rPr lang="sk-SK" noProof="0" dirty="0"/>
              <a:t>Piata úroveň</a:t>
            </a:r>
          </a:p>
        </p:txBody>
      </p:sp>
      <p:sp>
        <p:nvSpPr>
          <p:cNvPr id="5" name="Zástupný symbol päty 4">
            <a:extLst>
              <a:ext uri="{FF2B5EF4-FFF2-40B4-BE49-F238E27FC236}">
                <a16:creationId xmlns:a16="http://schemas.microsoft.com/office/drawing/2014/main" xmlns=""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sk-SK" noProof="0" dirty="0"/>
          </a:p>
        </p:txBody>
      </p:sp>
      <p:cxnSp>
        <p:nvCxnSpPr>
          <p:cNvPr id="13" name="Priama spojnica 12">
            <a:extLst>
              <a:ext uri="{FF2B5EF4-FFF2-40B4-BE49-F238E27FC236}">
                <a16:creationId xmlns:a16="http://schemas.microsoft.com/office/drawing/2014/main" xmlns=""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Tvar 61">
            <a:extLst>
              <a:ext uri="{FF2B5EF4-FFF2-40B4-BE49-F238E27FC236}">
                <a16:creationId xmlns:a16="http://schemas.microsoft.com/office/drawing/2014/main" xmlns=""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 xmlns:ma14="http://schemas.microsoft.com/office/mac/drawingml/2011/main" val="1"/>
            </a:ext>
          </a:extLst>
        </p:spPr>
        <p:txBody>
          <a:bodyPr wrap="square" lIns="19050" tIns="19050" rIns="19050" bIns="19050" rtlCol="0" anchor="ctr">
            <a:spAutoFit/>
          </a:bodyPr>
          <a:lstStyle/>
          <a:p>
            <a:pPr marL="0" indent="0" algn="ctr" rtl="0">
              <a:buFont typeface="Arial" panose="020B0604020202020204" pitchFamily="34" charset="0"/>
              <a:buNone/>
              <a:defRPr sz="3000">
                <a:solidFill>
                  <a:srgbClr val="3A3B39"/>
                </a:solidFill>
                <a:latin typeface="Bebas"/>
                <a:ea typeface="Bebas"/>
                <a:cs typeface="Bebas"/>
                <a:sym typeface="Bebas"/>
              </a:defRPr>
            </a:pPr>
            <a:r>
              <a:rPr lang="sk-SK" sz="2400" b="1" kern="1200" spc="600" noProof="0" dirty="0">
                <a:solidFill>
                  <a:srgbClr val="2F3342"/>
                </a:solidFill>
                <a:latin typeface="+mn-lt"/>
                <a:ea typeface="+mn-ea"/>
                <a:cs typeface="+mn-cs"/>
                <a:sym typeface="Bebas"/>
              </a:rPr>
              <a:t>4</a:t>
            </a:r>
            <a:r>
              <a:rPr lang="sk-SK" sz="2400" b="1" kern="1200" spc="600" baseline="30000" noProof="0" dirty="0">
                <a:solidFill>
                  <a:srgbClr val="2F3342"/>
                </a:solidFill>
                <a:latin typeface="+mn-lt"/>
                <a:ea typeface="+mn-ea"/>
                <a:cs typeface="+mn-cs"/>
                <a:sym typeface="Bebas"/>
              </a:rPr>
              <a:t>TH </a:t>
            </a:r>
            <a:r>
              <a:rPr lang="sk-SK" sz="2400" b="1" kern="1200" spc="600" noProof="0" dirty="0">
                <a:solidFill>
                  <a:schemeClr val="accent1"/>
                </a:solidFill>
                <a:latin typeface="+mn-lt"/>
                <a:ea typeface="+mn-ea"/>
                <a:cs typeface="+mn-cs"/>
                <a:sym typeface="Bebas"/>
              </a:rPr>
              <a:t>COFFEE</a:t>
            </a:r>
            <a:endParaRPr lang="sk-SK" sz="2400" b="1" i="0" spc="600" noProof="0" dirty="0">
              <a:solidFill>
                <a:schemeClr val="accent1"/>
              </a:solidFill>
              <a:latin typeface="+mn-lt"/>
              <a:cs typeface="Gill Sans" panose="020B0502020104020203" pitchFamily="34" charset="-79"/>
            </a:endParaRPr>
          </a:p>
        </p:txBody>
      </p:sp>
      <p:sp>
        <p:nvSpPr>
          <p:cNvPr id="19" name="Zástupný symbol čísla snímky 21">
            <a:extLst>
              <a:ext uri="{FF2B5EF4-FFF2-40B4-BE49-F238E27FC236}">
                <a16:creationId xmlns:a16="http://schemas.microsoft.com/office/drawing/2014/main" xmlns=""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D8D877B3-D348-4611-9BDB-C5374591D951}" type="slidenum">
              <a:rPr lang="sk-SK" sz="1000" noProof="0" smtClean="0"/>
              <a:pPr rtl="0"/>
              <a:t>‹#›</a:t>
            </a:fld>
            <a:endParaRPr lang="sk-SK" sz="1000" noProof="0" dirty="0"/>
          </a:p>
        </p:txBody>
      </p:sp>
      <p:cxnSp>
        <p:nvCxnSpPr>
          <p:cNvPr id="20" name="Priama spojnica 19">
            <a:extLst>
              <a:ext uri="{FF2B5EF4-FFF2-40B4-BE49-F238E27FC236}">
                <a16:creationId xmlns:a16="http://schemas.microsoft.com/office/drawing/2014/main" xmlns=""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83648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guide id="3" pos="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audio" Target="../media/audio11.wav"/><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audio" Target="../media/audio11.wav"/><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audio" Target="../media/audio11.wav"/><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audio" Target="../media/audio11.wav"/><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Obdĺžnik 17">
            <a:extLst>
              <a:ext uri="{FF2B5EF4-FFF2-40B4-BE49-F238E27FC236}">
                <a16:creationId xmlns:a16="http://schemas.microsoft.com/office/drawing/2014/main" xmlns=""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Obdĺžnik 19">
            <a:extLst>
              <a:ext uri="{FF2B5EF4-FFF2-40B4-BE49-F238E27FC236}">
                <a16:creationId xmlns:a16="http://schemas.microsoft.com/office/drawing/2014/main" xmlns=""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Obdĺžnik 21">
            <a:extLst>
              <a:ext uri="{FF2B5EF4-FFF2-40B4-BE49-F238E27FC236}">
                <a16:creationId xmlns:a16="http://schemas.microsoft.com/office/drawing/2014/main" xmlns=""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Obdĺžnik 23">
            <a:extLst>
              <a:ext uri="{FF2B5EF4-FFF2-40B4-BE49-F238E27FC236}">
                <a16:creationId xmlns:a16="http://schemas.microsoft.com/office/drawing/2014/main" xmlns=""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Obrázok 5" descr="Detailný záber loga&#10;&#10;Automaticky generovaný popis">
            <a:extLst>
              <a:ext uri="{FF2B5EF4-FFF2-40B4-BE49-F238E27FC236}">
                <a16:creationId xmlns:a16="http://schemas.microsoft.com/office/drawing/2014/main" xmlns="" id="{F1A8C364-94D4-4630-BAD0-78722F34705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84800" y="3404701"/>
            <a:ext cx="11260667" cy="3310466"/>
          </a:xfrm>
          <a:prstGeom prst="rect">
            <a:avLst/>
          </a:prstGeom>
        </p:spPr>
      </p:pic>
      <p:sp>
        <p:nvSpPr>
          <p:cNvPr id="3" name="Podnadpis 2">
            <a:extLst>
              <a:ext uri="{FF2B5EF4-FFF2-40B4-BE49-F238E27FC236}">
                <a16:creationId xmlns:a16="http://schemas.microsoft.com/office/drawing/2014/main" xmlns="" id="{835D6E6B-3353-491C-A3C6-F278D6CED8B3}"/>
              </a:ext>
            </a:extLst>
          </p:cNvPr>
          <p:cNvSpPr>
            <a:spLocks noGrp="1"/>
          </p:cNvSpPr>
          <p:nvPr>
            <p:ph type="subTitle" idx="1"/>
          </p:nvPr>
        </p:nvSpPr>
        <p:spPr>
          <a:xfrm>
            <a:off x="3396656" y="3948308"/>
            <a:ext cx="5436953" cy="1568170"/>
          </a:xfrm>
          <a:pattFill prst="pct25">
            <a:fgClr>
              <a:schemeClr val="accent4">
                <a:lumMod val="60000"/>
                <a:lumOff val="40000"/>
              </a:schemeClr>
            </a:fgClr>
            <a:bgClr>
              <a:schemeClr val="bg1"/>
            </a:bgClr>
          </a:pattFill>
          <a:ln w="57150">
            <a:solidFill>
              <a:schemeClr val="accent4">
                <a:lumMod val="75000"/>
              </a:schemeClr>
            </a:solidFill>
          </a:ln>
        </p:spPr>
        <p:txBody>
          <a:bodyPr rtlCol="0" anchor="ctr">
            <a:noAutofit/>
          </a:bodyPr>
          <a:lstStyle/>
          <a:p>
            <a:pPr algn="ctr" rtl="0">
              <a:lnSpc>
                <a:spcPct val="100000"/>
              </a:lnSpc>
              <a:spcBef>
                <a:spcPts val="0"/>
              </a:spcBef>
              <a:spcAft>
                <a:spcPts val="0"/>
              </a:spcAft>
            </a:pPr>
            <a:r>
              <a:rPr lang="sk" sz="4000" b="1" cap="none" dirty="0">
                <a:solidFill>
                  <a:schemeClr val="tx1">
                    <a:lumMod val="65000"/>
                    <a:lumOff val="35000"/>
                  </a:schemeClr>
                </a:solidFill>
                <a:latin typeface="Miriam Libre" panose="00000500000000000000" pitchFamily="50" charset="-79"/>
                <a:cs typeface="Miriam Libre" panose="00000500000000000000" pitchFamily="50" charset="-79"/>
              </a:rPr>
              <a:t>Peter Minárik</a:t>
            </a:r>
          </a:p>
          <a:p>
            <a:pPr algn="ctr" rtl="0">
              <a:lnSpc>
                <a:spcPct val="100000"/>
              </a:lnSpc>
              <a:spcBef>
                <a:spcPts val="0"/>
              </a:spcBef>
              <a:spcAft>
                <a:spcPts val="0"/>
              </a:spcAft>
            </a:pPr>
            <a:r>
              <a:rPr lang="sk" sz="3600" cap="none" dirty="0">
                <a:solidFill>
                  <a:schemeClr val="tx1">
                    <a:lumMod val="65000"/>
                    <a:lumOff val="35000"/>
                  </a:schemeClr>
                </a:solidFill>
                <a:latin typeface="Miriam Libre" panose="00000500000000000000" pitchFamily="50" charset="-79"/>
                <a:cs typeface="Miriam Libre" panose="00000500000000000000" pitchFamily="50" charset="-79"/>
              </a:rPr>
              <a:t>BMC SAV, OÚSA, VŠZaSP</a:t>
            </a:r>
          </a:p>
        </p:txBody>
      </p:sp>
      <p:pic>
        <p:nvPicPr>
          <p:cNvPr id="1026" name="Picture 2">
            <a:extLst>
              <a:ext uri="{FF2B5EF4-FFF2-40B4-BE49-F238E27FC236}">
                <a16:creationId xmlns:a16="http://schemas.microsoft.com/office/drawing/2014/main" xmlns="" id="{8FAF5DB2-F9A8-47AD-A8A5-0C179C84146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71668" y="171585"/>
            <a:ext cx="1565775" cy="1565775"/>
          </a:xfrm>
          <a:prstGeom prst="rect">
            <a:avLst/>
          </a:prstGeom>
          <a:noFill/>
          <a:ln w="57150">
            <a:solidFill>
              <a:srgbClr val="7030A0"/>
            </a:solidFill>
          </a:ln>
          <a:extLst>
            <a:ext uri="{909E8E84-426E-40DD-AFC4-6F175D3DCCD1}">
              <a14:hiddenFill xmlns:a14="http://schemas.microsoft.com/office/drawing/2010/main" xmlns="">
                <a:solidFill>
                  <a:srgbClr val="FFFFFF"/>
                </a:solidFill>
              </a14:hiddenFill>
            </a:ext>
          </a:extLst>
        </p:spPr>
      </p:pic>
      <p:sp>
        <p:nvSpPr>
          <p:cNvPr id="2" name="Nadpis 1">
            <a:extLst>
              <a:ext uri="{FF2B5EF4-FFF2-40B4-BE49-F238E27FC236}">
                <a16:creationId xmlns:a16="http://schemas.microsoft.com/office/drawing/2014/main" xmlns="" id="{1C21E816-31F5-48BB-BD02-D15F2F18B48A}"/>
              </a:ext>
            </a:extLst>
          </p:cNvPr>
          <p:cNvSpPr>
            <a:spLocks noGrp="1"/>
          </p:cNvSpPr>
          <p:nvPr>
            <p:ph type="ctrTitle"/>
          </p:nvPr>
        </p:nvSpPr>
        <p:spPr>
          <a:xfrm>
            <a:off x="19133" y="2087121"/>
            <a:ext cx="12192000" cy="1323439"/>
          </a:xfrm>
          <a:solidFill>
            <a:schemeClr val="bg1"/>
          </a:solidFill>
        </p:spPr>
        <p:txBody>
          <a:bodyPr rtlCol="0" anchor="ctr">
            <a:spAutoFit/>
          </a:bodyPr>
          <a:lstStyle/>
          <a:p>
            <a:pPr algn="ctr" rtl="0"/>
            <a:r>
              <a:rPr lang="sk-SK" sz="4000" dirty="0">
                <a:solidFill>
                  <a:schemeClr val="accent4">
                    <a:lumMod val="75000"/>
                  </a:schemeClr>
                </a:solidFill>
              </a:rPr>
              <a:t>S</a:t>
            </a:r>
            <a:r>
              <a:rPr lang="sk" sz="4000" dirty="0">
                <a:solidFill>
                  <a:schemeClr val="accent4">
                    <a:lumMod val="75000"/>
                  </a:schemeClr>
                </a:solidFill>
              </a:rPr>
              <a:t>vetový deň karcinómu pankreasu 2020</a:t>
            </a:r>
            <a:br>
              <a:rPr lang="sk" sz="4000" dirty="0">
                <a:solidFill>
                  <a:schemeClr val="accent4">
                    <a:lumMod val="75000"/>
                  </a:schemeClr>
                </a:solidFill>
              </a:rPr>
            </a:br>
            <a:r>
              <a:rPr lang="sk" sz="4000" dirty="0">
                <a:solidFill>
                  <a:schemeClr val="tx1">
                    <a:lumMod val="65000"/>
                    <a:lumOff val="35000"/>
                  </a:schemeClr>
                </a:solidFill>
              </a:rPr>
              <a:t>19.11.2020</a:t>
            </a:r>
          </a:p>
        </p:txBody>
      </p:sp>
    </p:spTree>
    <p:extLst>
      <p:ext uri="{BB962C8B-B14F-4D97-AF65-F5344CB8AC3E}">
        <p14:creationId xmlns:p14="http://schemas.microsoft.com/office/powerpoint/2010/main" xmlns=""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1986509" y="228601"/>
            <a:ext cx="8195715" cy="5559078"/>
            <a:chOff x="1804" y="779"/>
            <a:chExt cx="4072" cy="2762"/>
          </a:xfrm>
        </p:grpSpPr>
        <p:sp>
          <p:nvSpPr>
            <p:cNvPr id="7" name="AutoShape 3"/>
            <p:cNvSpPr>
              <a:spLocks noChangeAspect="1" noChangeArrowheads="1" noTextEdit="1"/>
            </p:cNvSpPr>
            <p:nvPr/>
          </p:nvSpPr>
          <p:spPr bwMode="auto">
            <a:xfrm>
              <a:off x="1804" y="779"/>
              <a:ext cx="4072" cy="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4" y="779"/>
              <a:ext cx="4076" cy="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Obdĺžnik 9"/>
          <p:cNvSpPr/>
          <p:nvPr/>
        </p:nvSpPr>
        <p:spPr>
          <a:xfrm>
            <a:off x="1091159" y="5888365"/>
            <a:ext cx="10248900"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Minárik P, Mináriková D. Diabezita a nádorové ochorenia. In: Fábryová L, Holéczy P et al. Diabezita. Diabetes a obezita: nerozlučné dvojičky. </a:t>
            </a:r>
            <a:r>
              <a:rPr kumimoji="0" lang="sk-SK" altLang="en-US" sz="1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Facta</a:t>
            </a: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sk-SK" altLang="en-US" sz="1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Medica</a:t>
            </a: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Brno 2019: 235-245.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336 strán. ISBN 978-80-88056-09-6.</a:t>
            </a:r>
          </a:p>
        </p:txBody>
      </p:sp>
      <p:sp>
        <p:nvSpPr>
          <p:cNvPr id="9" name="Obdĺžnik 8"/>
          <p:cNvSpPr/>
          <p:nvPr/>
        </p:nvSpPr>
        <p:spPr>
          <a:xfrm>
            <a:off x="1091159" y="6319252"/>
            <a:ext cx="111633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Garg SK, Maurer H, Reed K et al. Diabetes and cancer: two diseases</a:t>
            </a:r>
            <a:r>
              <a:rPr kumimoji="0" lang="sk-SK"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with obesity as a common risk factor. Diabetes </a:t>
            </a:r>
            <a:r>
              <a:rPr kumimoji="0" lang="en-GB" sz="1100" b="0" i="0" u="none" strike="noStrike" kern="1200" cap="none" spc="0" normalizeH="0" baseline="0" noProof="0" dirty="0" err="1">
                <a:ln>
                  <a:noFill/>
                </a:ln>
                <a:solidFill>
                  <a:srgbClr val="3D3C3B"/>
                </a:solidFill>
                <a:effectLst/>
                <a:uLnTx/>
                <a:uFillTx/>
                <a:latin typeface="Times New Roman" panose="02020603050405020304" pitchFamily="18" charset="0"/>
                <a:ea typeface="+mn-ea"/>
                <a:cs typeface="Times New Roman" panose="02020603050405020304" pitchFamily="18" charset="0"/>
              </a:rPr>
              <a:t>Obes</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t>
            </a:r>
            <a:r>
              <a:rPr kumimoji="0" lang="en-GB" sz="1100" b="0" i="0" u="none" strike="noStrike" kern="1200" cap="none" spc="0" normalizeH="0" baseline="0" noProof="0" dirty="0" err="1">
                <a:ln>
                  <a:noFill/>
                </a:ln>
                <a:solidFill>
                  <a:srgbClr val="3D3C3B"/>
                </a:solidFill>
                <a:effectLst/>
                <a:uLnTx/>
                <a:uFillTx/>
                <a:latin typeface="Times New Roman" panose="02020603050405020304" pitchFamily="18" charset="0"/>
                <a:ea typeface="+mn-ea"/>
                <a:cs typeface="Times New Roman" panose="02020603050405020304" pitchFamily="18" charset="0"/>
              </a:rPr>
              <a:t>Metab</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2014;</a:t>
            </a:r>
            <a:r>
              <a:rPr kumimoji="0" lang="sk-SK"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t>
            </a:r>
            <a:r>
              <a:rPr kumimoji="0" lang="pl-PL"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16(2): 97–110.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Dostupne z DOI: &lt;http://dx.doi.org/10.1111/</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dom.12124&gt;.</a:t>
            </a: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bdĺžnik 10"/>
          <p:cNvSpPr/>
          <p:nvPr/>
        </p:nvSpPr>
        <p:spPr>
          <a:xfrm>
            <a:off x="2771775" y="2781300"/>
            <a:ext cx="2038350" cy="457200"/>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bdĺžnik 12"/>
          <p:cNvSpPr/>
          <p:nvPr/>
        </p:nvSpPr>
        <p:spPr>
          <a:xfrm>
            <a:off x="7496175" y="2781300"/>
            <a:ext cx="2038350" cy="457200"/>
          </a:xfrm>
          <a:prstGeom prst="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bdĺžnik 13"/>
          <p:cNvSpPr/>
          <p:nvPr/>
        </p:nvSpPr>
        <p:spPr>
          <a:xfrm>
            <a:off x="7534275" y="4200525"/>
            <a:ext cx="200025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53427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1CA784-0AE4-4A5F-991E-99294548F09F}"/>
              </a:ext>
            </a:extLst>
          </p:cNvPr>
          <p:cNvSpPr>
            <a:spLocks noGrp="1"/>
          </p:cNvSpPr>
          <p:nvPr>
            <p:ph type="title"/>
          </p:nvPr>
        </p:nvSpPr>
        <p:spPr>
          <a:solidFill>
            <a:schemeClr val="accent4">
              <a:lumMod val="75000"/>
            </a:schemeClr>
          </a:solidFill>
        </p:spPr>
        <p:txBody>
          <a:bodyPr>
            <a:normAutofit/>
          </a:bodyPr>
          <a:lstStyle/>
          <a:p>
            <a:r>
              <a:rPr lang="sk-SK" sz="4000" dirty="0"/>
              <a:t>Prevencia rakoviny</a:t>
            </a:r>
          </a:p>
        </p:txBody>
      </p:sp>
      <p:sp>
        <p:nvSpPr>
          <p:cNvPr id="4" name="Zástupný text 3">
            <a:extLst>
              <a:ext uri="{FF2B5EF4-FFF2-40B4-BE49-F238E27FC236}">
                <a16:creationId xmlns:a16="http://schemas.microsoft.com/office/drawing/2014/main" xmlns="" id="{5294D901-EEE6-4474-8F7B-D72B10C15CA5}"/>
              </a:ext>
            </a:extLst>
          </p:cNvPr>
          <p:cNvSpPr>
            <a:spLocks noGrp="1"/>
          </p:cNvSpPr>
          <p:nvPr>
            <p:ph type="body" sz="half" idx="2"/>
          </p:nvPr>
        </p:nvSpPr>
        <p:spPr>
          <a:solidFill>
            <a:srgbClr val="FF9900"/>
          </a:solidFill>
        </p:spPr>
        <p:txBody>
          <a:bodyPr anchor="b">
            <a:normAutofit/>
          </a:bodyPr>
          <a:lstStyle/>
          <a:p>
            <a:r>
              <a:rPr kumimoji="0" lang="sk-SK" sz="4000" b="0" i="0" u="none" strike="noStrike" kern="1200" cap="all" spc="0" normalizeH="0" baseline="0" noProof="0" dirty="0">
                <a:ln>
                  <a:noFill/>
                </a:ln>
                <a:solidFill>
                  <a:srgbClr val="FFFFFF"/>
                </a:solidFill>
                <a:effectLst/>
                <a:uLnTx/>
                <a:uFillTx/>
                <a:latin typeface="Franklin Gothic Demi" panose="020B0502020104020203"/>
                <a:ea typeface="+mj-ea"/>
                <a:cs typeface="+mj-cs"/>
              </a:rPr>
              <a:t>Prevencia rakoviny</a:t>
            </a:r>
            <a:endParaRPr lang="sk-SK" sz="2000" dirty="0"/>
          </a:p>
        </p:txBody>
      </p:sp>
      <p:pic>
        <p:nvPicPr>
          <p:cNvPr id="3" name="Obrázok 2">
            <a:extLst>
              <a:ext uri="{FF2B5EF4-FFF2-40B4-BE49-F238E27FC236}">
                <a16:creationId xmlns:a16="http://schemas.microsoft.com/office/drawing/2014/main" xmlns="" id="{8EF1D34E-7A01-4F28-A2E9-98BE69B95669}"/>
              </a:ext>
            </a:extLst>
          </p:cNvPr>
          <p:cNvPicPr>
            <a:picLocks noChangeAspect="1"/>
          </p:cNvPicPr>
          <p:nvPr/>
        </p:nvPicPr>
        <p:blipFill>
          <a:blip r:embed="rId2" cstate="print"/>
          <a:stretch>
            <a:fillRect/>
          </a:stretch>
        </p:blipFill>
        <p:spPr>
          <a:xfrm>
            <a:off x="4304624" y="1287462"/>
            <a:ext cx="7603094" cy="4283076"/>
          </a:xfrm>
          <a:prstGeom prst="rect">
            <a:avLst/>
          </a:prstGeom>
          <a:ln w="57150">
            <a:solidFill>
              <a:schemeClr val="accent4">
                <a:lumMod val="75000"/>
              </a:schemeClr>
            </a:solidFill>
          </a:ln>
        </p:spPr>
      </p:pic>
    </p:spTree>
    <p:extLst>
      <p:ext uri="{BB962C8B-B14F-4D97-AF65-F5344CB8AC3E}">
        <p14:creationId xmlns:p14="http://schemas.microsoft.com/office/powerpoint/2010/main" xmlns="" val="114010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23FA2FC-6842-4EFB-90FC-6E60269F9461}"/>
              </a:ext>
            </a:extLst>
          </p:cNvPr>
          <p:cNvSpPr>
            <a:spLocks noGrp="1"/>
          </p:cNvSpPr>
          <p:nvPr>
            <p:ph type="title"/>
          </p:nvPr>
        </p:nvSpPr>
        <p:spPr>
          <a:xfrm>
            <a:off x="499913" y="667597"/>
            <a:ext cx="11029616" cy="988332"/>
          </a:xfrm>
        </p:spPr>
        <p:txBody>
          <a:bodyPr>
            <a:normAutofit/>
          </a:bodyPr>
          <a:lstStyle/>
          <a:p>
            <a:r>
              <a:rPr lang="sk-SK" sz="4400" dirty="0"/>
              <a:t>Prevencia zhubných nádorov</a:t>
            </a:r>
          </a:p>
        </p:txBody>
      </p:sp>
      <p:sp>
        <p:nvSpPr>
          <p:cNvPr id="3" name="Zástupný objekt pre obsah 2">
            <a:extLst>
              <a:ext uri="{FF2B5EF4-FFF2-40B4-BE49-F238E27FC236}">
                <a16:creationId xmlns:a16="http://schemas.microsoft.com/office/drawing/2014/main" xmlns="" id="{E7FF82E2-7D67-4BDB-9E2C-B30C408A5F29}"/>
              </a:ext>
            </a:extLst>
          </p:cNvPr>
          <p:cNvSpPr>
            <a:spLocks noGrp="1"/>
          </p:cNvSpPr>
          <p:nvPr>
            <p:ph sz="half" idx="1"/>
          </p:nvPr>
        </p:nvSpPr>
        <p:spPr>
          <a:xfrm>
            <a:off x="499913" y="2007615"/>
            <a:ext cx="5276049" cy="4195911"/>
          </a:xfrm>
          <a:pattFill prst="pct30">
            <a:fgClr>
              <a:schemeClr val="accent4">
                <a:lumMod val="20000"/>
                <a:lumOff val="80000"/>
              </a:schemeClr>
            </a:fgClr>
            <a:bgClr>
              <a:schemeClr val="bg1"/>
            </a:bgClr>
          </a:pattFill>
        </p:spPr>
        <p:txBody>
          <a:bodyPr>
            <a:normAutofit fontScale="92500"/>
          </a:bodyPr>
          <a:lstStyle/>
          <a:p>
            <a:pPr>
              <a:spcBef>
                <a:spcPts val="1200"/>
              </a:spcBef>
              <a:spcAft>
                <a:spcPts val="1200"/>
              </a:spcAft>
            </a:pPr>
            <a:r>
              <a:rPr lang="sk-SK" sz="3200" b="1" dirty="0">
                <a:latin typeface="Daytona Pro Condensed" panose="020B0506030503040204" pitchFamily="34" charset="0"/>
                <a:cs typeface="Miriam Libre" panose="00000500000000000000" pitchFamily="50" charset="-79"/>
              </a:rPr>
              <a:t>Zdravý človek</a:t>
            </a:r>
            <a:r>
              <a:rPr lang="sk-SK" sz="3200" dirty="0">
                <a:latin typeface="Daytona Pro Condensed" panose="020B0506030503040204" pitchFamily="34" charset="0"/>
                <a:cs typeface="Miriam Libre" panose="00000500000000000000" pitchFamily="50" charset="-79"/>
              </a:rPr>
              <a:t> – </a:t>
            </a:r>
            <a:r>
              <a:rPr lang="sk-SK" sz="3200" dirty="0">
                <a:solidFill>
                  <a:srgbClr val="FF9900"/>
                </a:solidFill>
                <a:latin typeface="Britannic Bold" panose="020B0903060703020204" pitchFamily="34" charset="0"/>
                <a:cs typeface="Miriam Libre" panose="00000500000000000000" pitchFamily="50" charset="-79"/>
              </a:rPr>
              <a:t>bežné riziko</a:t>
            </a:r>
          </a:p>
          <a:p>
            <a:pPr>
              <a:spcBef>
                <a:spcPts val="1200"/>
              </a:spcBef>
              <a:spcAft>
                <a:spcPts val="1200"/>
              </a:spcAft>
            </a:pPr>
            <a:r>
              <a:rPr lang="sk-SK" sz="3200" b="1" dirty="0">
                <a:latin typeface="Daytona Pro Condensed" panose="020B0506030503040204" pitchFamily="34" charset="0"/>
                <a:cs typeface="Miriam Libre" panose="00000500000000000000" pitchFamily="50" charset="-79"/>
              </a:rPr>
              <a:t>Zdravý človek</a:t>
            </a:r>
            <a:r>
              <a:rPr lang="sk-SK" sz="3200" dirty="0">
                <a:latin typeface="Daytona Pro Condensed" panose="020B0506030503040204" pitchFamily="34" charset="0"/>
                <a:cs typeface="Miriam Libre" panose="00000500000000000000" pitchFamily="50" charset="-79"/>
              </a:rPr>
              <a:t> – </a:t>
            </a:r>
            <a:r>
              <a:rPr lang="sk-SK" sz="3200" dirty="0">
                <a:solidFill>
                  <a:srgbClr val="FF9900"/>
                </a:solidFill>
                <a:latin typeface="Britannic Bold" panose="020B0903060703020204" pitchFamily="34" charset="0"/>
                <a:cs typeface="Miriam Libre" panose="00000500000000000000" pitchFamily="50" charset="-79"/>
              </a:rPr>
              <a:t>zvýšené riziko  </a:t>
            </a:r>
          </a:p>
          <a:p>
            <a:pPr>
              <a:spcBef>
                <a:spcPts val="1200"/>
              </a:spcBef>
              <a:spcAft>
                <a:spcPts val="1200"/>
              </a:spcAft>
            </a:pPr>
            <a:r>
              <a:rPr lang="sk-SK" sz="3200" b="1" dirty="0">
                <a:latin typeface="Daytona Pro Condensed" panose="020B0506030503040204" pitchFamily="34" charset="0"/>
                <a:cs typeface="Miriam Libre" panose="00000500000000000000" pitchFamily="50" charset="-79"/>
              </a:rPr>
              <a:t>Onko pacient liečený</a:t>
            </a:r>
            <a:r>
              <a:rPr lang="sk-SK" sz="3200" dirty="0">
                <a:latin typeface="Daytona Pro Condensed" panose="020B0506030503040204" pitchFamily="34" charset="0"/>
                <a:cs typeface="Miriam Libre" panose="00000500000000000000" pitchFamily="50" charset="-79"/>
              </a:rPr>
              <a:t>:                </a:t>
            </a:r>
            <a:r>
              <a:rPr lang="sk-SK" sz="3200" b="1" dirty="0">
                <a:solidFill>
                  <a:srgbClr val="FF9900"/>
                </a:solidFill>
                <a:latin typeface="Britannic Bold" panose="020B0903060703020204" pitchFamily="34" charset="0"/>
                <a:cs typeface="Miriam Libre" panose="00000500000000000000" pitchFamily="50" charset="-79"/>
              </a:rPr>
              <a:t>Cancer patient</a:t>
            </a:r>
          </a:p>
          <a:p>
            <a:pPr>
              <a:spcBef>
                <a:spcPts val="1200"/>
              </a:spcBef>
              <a:spcAft>
                <a:spcPts val="1200"/>
              </a:spcAft>
            </a:pPr>
            <a:r>
              <a:rPr lang="sk-SK" sz="3200" b="1" dirty="0">
                <a:latin typeface="Daytona Pro Condensed" panose="020B0506030503040204" pitchFamily="34" charset="0"/>
                <a:cs typeface="Miriam Libre" panose="00000500000000000000" pitchFamily="50" charset="-79"/>
              </a:rPr>
              <a:t>Onko pacient po liečbe</a:t>
            </a:r>
            <a:r>
              <a:rPr lang="sk-SK" sz="3200" dirty="0">
                <a:latin typeface="Daytona Pro Condensed" panose="020B0506030503040204" pitchFamily="34" charset="0"/>
                <a:cs typeface="Miriam Libre" panose="00000500000000000000" pitchFamily="50" charset="-79"/>
              </a:rPr>
              <a:t>:            </a:t>
            </a:r>
            <a:r>
              <a:rPr lang="sk-SK" sz="3200" b="1" dirty="0">
                <a:solidFill>
                  <a:srgbClr val="FF9900"/>
                </a:solidFill>
                <a:latin typeface="Britannic Bold" panose="020B0903060703020204" pitchFamily="34" charset="0"/>
                <a:cs typeface="Miriam Libre" panose="00000500000000000000" pitchFamily="50" charset="-79"/>
              </a:rPr>
              <a:t>Cancer survivor</a:t>
            </a:r>
          </a:p>
        </p:txBody>
      </p:sp>
      <p:sp>
        <p:nvSpPr>
          <p:cNvPr id="4" name="Zástupný objekt pre obsah 3">
            <a:extLst>
              <a:ext uri="{FF2B5EF4-FFF2-40B4-BE49-F238E27FC236}">
                <a16:creationId xmlns:a16="http://schemas.microsoft.com/office/drawing/2014/main" xmlns="" id="{DD54F510-BC78-4B06-9AEA-518EAF1B3DAF}"/>
              </a:ext>
            </a:extLst>
          </p:cNvPr>
          <p:cNvSpPr>
            <a:spLocks noGrp="1"/>
          </p:cNvSpPr>
          <p:nvPr>
            <p:ph sz="half" idx="2"/>
          </p:nvPr>
        </p:nvSpPr>
        <p:spPr>
          <a:xfrm>
            <a:off x="6416039" y="2007615"/>
            <a:ext cx="5194769" cy="4195911"/>
          </a:xfrm>
          <a:pattFill prst="pct30">
            <a:fgClr>
              <a:srgbClr val="FFFFCC"/>
            </a:fgClr>
            <a:bgClr>
              <a:schemeClr val="bg1"/>
            </a:bgClr>
          </a:pattFill>
        </p:spPr>
        <p:txBody>
          <a:bodyPr>
            <a:noAutofit/>
          </a:bodyPr>
          <a:lstStyle/>
          <a:p>
            <a:pPr marL="0" indent="0">
              <a:buNone/>
            </a:pPr>
            <a:r>
              <a:rPr lang="sk-SK" sz="4400" cap="all" dirty="0">
                <a:solidFill>
                  <a:schemeClr val="accent2">
                    <a:lumMod val="75000"/>
                  </a:schemeClr>
                </a:solidFill>
                <a:latin typeface="Britannic Bold" panose="020B0903060703020204" pitchFamily="34" charset="0"/>
              </a:rPr>
              <a:t>Prevencia:</a:t>
            </a:r>
          </a:p>
          <a:p>
            <a:pPr marL="531813" indent="-531813"/>
            <a:r>
              <a:rPr lang="sk-SK" sz="4400" dirty="0">
                <a:solidFill>
                  <a:schemeClr val="accent2">
                    <a:lumMod val="75000"/>
                  </a:schemeClr>
                </a:solidFill>
                <a:latin typeface="Britannic Bold" panose="020B0903060703020204" pitchFamily="34" charset="0"/>
              </a:rPr>
              <a:t>Primárna</a:t>
            </a:r>
          </a:p>
          <a:p>
            <a:pPr marL="531813" indent="-531813"/>
            <a:r>
              <a:rPr lang="sk-SK" sz="4400" dirty="0">
                <a:solidFill>
                  <a:schemeClr val="accent2">
                    <a:lumMod val="75000"/>
                  </a:schemeClr>
                </a:solidFill>
                <a:latin typeface="Britannic Bold" panose="020B0903060703020204" pitchFamily="34" charset="0"/>
              </a:rPr>
              <a:t>Sekundárna</a:t>
            </a:r>
          </a:p>
          <a:p>
            <a:pPr marL="531813" indent="-531813"/>
            <a:r>
              <a:rPr lang="sk-SK" sz="4400" dirty="0">
                <a:solidFill>
                  <a:schemeClr val="accent2">
                    <a:lumMod val="75000"/>
                  </a:schemeClr>
                </a:solidFill>
                <a:latin typeface="Britannic Bold" panose="020B0903060703020204" pitchFamily="34" charset="0"/>
              </a:rPr>
              <a:t>Terciárna</a:t>
            </a:r>
            <a:endParaRPr lang="sk-SK" sz="3600" dirty="0">
              <a:solidFill>
                <a:schemeClr val="accent2">
                  <a:lumMod val="75000"/>
                </a:schemeClr>
              </a:solidFill>
              <a:latin typeface="Britannic Bold" panose="020B0903060703020204" pitchFamily="34" charset="0"/>
            </a:endParaRPr>
          </a:p>
        </p:txBody>
      </p:sp>
      <p:sp>
        <p:nvSpPr>
          <p:cNvPr id="5" name="Zástupný objekt pre dátum 4">
            <a:extLst>
              <a:ext uri="{FF2B5EF4-FFF2-40B4-BE49-F238E27FC236}">
                <a16:creationId xmlns:a16="http://schemas.microsoft.com/office/drawing/2014/main" xmlns="" id="{72CF1741-3A46-4EFB-A7E9-CACE6274FE1E}"/>
              </a:ext>
            </a:extLst>
          </p:cNvPr>
          <p:cNvSpPr>
            <a:spLocks noGrp="1"/>
          </p:cNvSpPr>
          <p:nvPr>
            <p:ph type="dt" sz="half" idx="10"/>
          </p:nvPr>
        </p:nvSpPr>
        <p:spPr/>
        <p:txBody>
          <a:bodyPr/>
          <a:lstStyle/>
          <a:p>
            <a:pPr rtl="0"/>
            <a:fld id="{4D19ED3A-E2FB-4DC6-A35C-9F4912365F95}" type="datetime1">
              <a:rPr lang="sk-SK" smtClean="0"/>
              <a:pPr rtl="0"/>
              <a:t>17.11.2020</a:t>
            </a:fld>
            <a:endParaRPr lang="en-US" dirty="0"/>
          </a:p>
        </p:txBody>
      </p:sp>
    </p:spTree>
    <p:extLst>
      <p:ext uri="{BB962C8B-B14F-4D97-AF65-F5344CB8AC3E}">
        <p14:creationId xmlns:p14="http://schemas.microsoft.com/office/powerpoint/2010/main" xmlns="" val="73498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bwMode="auto">
          <a:xfrm>
            <a:off x="9332685" y="6636656"/>
            <a:ext cx="1335315" cy="221344"/>
          </a:xfrm>
          <a:prstGeom prst="rect">
            <a:avLst/>
          </a:prstGeom>
          <a:solidFill>
            <a:srgbClr val="003366"/>
          </a:solidFill>
          <a:ln>
            <a:noFill/>
          </a:ln>
          <a:effectLst/>
        </p:spPr>
        <p:txBody>
          <a:bodyPr vert="horz" wrap="square" lIns="91440" tIns="45720" rIns="91440" bIns="45720" numCol="1" rtlCol="0" anchor="t" anchorCtr="0" compatLnSpc="1">
            <a:prstTxWarp prst="textNoShape">
              <a:avLst/>
            </a:prstTxWarp>
          </a:bodyPr>
          <a:lstStyle/>
          <a:p>
            <a:pPr algn="r" defTabSz="914377" fontAlgn="base">
              <a:spcBef>
                <a:spcPct val="0"/>
              </a:spcBef>
              <a:spcAft>
                <a:spcPct val="0"/>
              </a:spcAft>
            </a:pPr>
            <a:endParaRPr lang="sk-SK" sz="1000" b="1" kern="0">
              <a:solidFill>
                <a:prstClr val="white"/>
              </a:solidFill>
              <a:latin typeface="Arial"/>
              <a:cs typeface="Arial"/>
              <a:sym typeface="Arial"/>
            </a:endParaRPr>
          </a:p>
        </p:txBody>
      </p:sp>
      <p:sp>
        <p:nvSpPr>
          <p:cNvPr id="2" name="Nadpis 1"/>
          <p:cNvSpPr>
            <a:spLocks noGrp="1"/>
          </p:cNvSpPr>
          <p:nvPr>
            <p:ph type="title"/>
          </p:nvPr>
        </p:nvSpPr>
        <p:spPr>
          <a:xfrm>
            <a:off x="1" y="7464"/>
            <a:ext cx="12191999" cy="997371"/>
          </a:xfrm>
        </p:spPr>
        <p:txBody>
          <a:bodyPr/>
          <a:lstStyle/>
          <a:p>
            <a:pPr algn="ctr"/>
            <a:r>
              <a:rPr lang="sk-SK" sz="4000" b="1" dirty="0"/>
              <a:t>Pre-klinická a klinická fáza prevencie rakoviny</a:t>
            </a:r>
          </a:p>
        </p:txBody>
      </p:sp>
      <p:pic>
        <p:nvPicPr>
          <p:cNvPr id="3" name="Obrázok 2"/>
          <p:cNvPicPr>
            <a:picLocks noChangeAspect="1"/>
          </p:cNvPicPr>
          <p:nvPr/>
        </p:nvPicPr>
        <p:blipFill>
          <a:blip r:embed="rId3" cstate="print"/>
          <a:stretch>
            <a:fillRect/>
          </a:stretch>
        </p:blipFill>
        <p:spPr>
          <a:xfrm>
            <a:off x="2253653" y="1112017"/>
            <a:ext cx="7710600" cy="5399315"/>
          </a:xfrm>
          <a:prstGeom prst="rect">
            <a:avLst/>
          </a:prstGeom>
        </p:spPr>
      </p:pic>
      <p:sp>
        <p:nvSpPr>
          <p:cNvPr id="4" name="Obdĺžnik 3"/>
          <p:cNvSpPr/>
          <p:nvPr/>
        </p:nvSpPr>
        <p:spPr>
          <a:xfrm>
            <a:off x="3081495" y="3630804"/>
            <a:ext cx="978040" cy="442128"/>
          </a:xfrm>
          <a:prstGeom prst="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k-SK" sz="1867" kern="0">
              <a:solidFill>
                <a:srgbClr val="FFFFFF"/>
              </a:solidFill>
              <a:latin typeface="Arial"/>
              <a:sym typeface="Arial"/>
            </a:endParaRPr>
          </a:p>
        </p:txBody>
      </p:sp>
      <p:sp>
        <p:nvSpPr>
          <p:cNvPr id="15" name="Obdĺžnik 14"/>
          <p:cNvSpPr/>
          <p:nvPr/>
        </p:nvSpPr>
        <p:spPr>
          <a:xfrm>
            <a:off x="6033853" y="3630804"/>
            <a:ext cx="978040" cy="442128"/>
          </a:xfrm>
          <a:prstGeom prst="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k-SK" sz="1867" kern="0">
              <a:solidFill>
                <a:srgbClr val="FFFFFF"/>
              </a:solidFill>
              <a:latin typeface="Arial"/>
              <a:sym typeface="Arial"/>
            </a:endParaRPr>
          </a:p>
        </p:txBody>
      </p:sp>
      <p:sp>
        <p:nvSpPr>
          <p:cNvPr id="16" name="Obdĺžnik 15"/>
          <p:cNvSpPr/>
          <p:nvPr/>
        </p:nvSpPr>
        <p:spPr>
          <a:xfrm>
            <a:off x="7371024" y="3630804"/>
            <a:ext cx="978040" cy="442128"/>
          </a:xfrm>
          <a:prstGeom prst="rect">
            <a:avLst/>
          </a:prstGeom>
          <a:no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k-SK" sz="1867" kern="0">
              <a:solidFill>
                <a:srgbClr val="FFFFFF"/>
              </a:solidFill>
              <a:latin typeface="Arial"/>
              <a:sym typeface="Arial"/>
            </a:endParaRPr>
          </a:p>
        </p:txBody>
      </p:sp>
      <p:sp>
        <p:nvSpPr>
          <p:cNvPr id="17" name="Obdĺžnik 16"/>
          <p:cNvSpPr/>
          <p:nvPr/>
        </p:nvSpPr>
        <p:spPr>
          <a:xfrm>
            <a:off x="4544088" y="1315217"/>
            <a:ext cx="1489765" cy="44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k-SK" sz="1867" kern="0">
              <a:solidFill>
                <a:srgbClr val="FFFFFF"/>
              </a:solidFill>
              <a:latin typeface="Arial"/>
              <a:sym typeface="Arial"/>
            </a:endParaRPr>
          </a:p>
        </p:txBody>
      </p:sp>
      <p:sp>
        <p:nvSpPr>
          <p:cNvPr id="18" name="Obdĺžnik 17"/>
          <p:cNvSpPr/>
          <p:nvPr/>
        </p:nvSpPr>
        <p:spPr>
          <a:xfrm>
            <a:off x="7248211" y="1315217"/>
            <a:ext cx="1326384" cy="4421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sk-SK" sz="1867" kern="0">
              <a:solidFill>
                <a:srgbClr val="FFFFFF"/>
              </a:solidFill>
              <a:latin typeface="Arial"/>
              <a:sym typeface="Arial"/>
            </a:endParaRPr>
          </a:p>
        </p:txBody>
      </p:sp>
    </p:spTree>
    <p:extLst>
      <p:ext uri="{BB962C8B-B14F-4D97-AF65-F5344CB8AC3E}">
        <p14:creationId xmlns:p14="http://schemas.microsoft.com/office/powerpoint/2010/main" xmlns="" val="2216066943"/>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4" name="type.wav"/>
          </p:stSnd>
        </p:sndAc>
      </p:transition>
    </mc:Choice>
    <mc:Fallback>
      <p:transition spd="med">
        <p:fade/>
        <p:sndAc>
          <p:stSnd>
            <p:snd r:embed="rId2" name="type.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1CA784-0AE4-4A5F-991E-99294548F09F}"/>
              </a:ext>
            </a:extLst>
          </p:cNvPr>
          <p:cNvSpPr>
            <a:spLocks noGrp="1"/>
          </p:cNvSpPr>
          <p:nvPr>
            <p:ph type="title"/>
          </p:nvPr>
        </p:nvSpPr>
        <p:spPr>
          <a:solidFill>
            <a:schemeClr val="accent4">
              <a:lumMod val="75000"/>
            </a:schemeClr>
          </a:solidFill>
        </p:spPr>
        <p:txBody>
          <a:bodyPr>
            <a:noAutofit/>
          </a:bodyPr>
          <a:lstStyle/>
          <a:p>
            <a:r>
              <a:rPr kumimoji="0" lang="sk-SK" sz="3600" b="0" i="0" u="none" strike="noStrike" kern="1200" cap="all" spc="0" normalizeH="0" baseline="0" noProof="0" dirty="0">
                <a:ln>
                  <a:noFill/>
                </a:ln>
                <a:solidFill>
                  <a:srgbClr val="FFFFFF"/>
                </a:solidFill>
                <a:effectLst/>
                <a:uLnTx/>
                <a:uFillTx/>
                <a:latin typeface="Franklin Gothic Demi" panose="020B0502020104020203"/>
                <a:ea typeface="+mj-ea"/>
                <a:cs typeface="+mj-cs"/>
              </a:rPr>
              <a:t/>
            </a:r>
            <a:br>
              <a:rPr kumimoji="0" lang="sk-SK" sz="3600" b="0" i="0" u="none" strike="noStrike" kern="1200" cap="all" spc="0" normalizeH="0" baseline="0" noProof="0" dirty="0">
                <a:ln>
                  <a:noFill/>
                </a:ln>
                <a:solidFill>
                  <a:srgbClr val="FFFFFF"/>
                </a:solidFill>
                <a:effectLst/>
                <a:uLnTx/>
                <a:uFillTx/>
                <a:latin typeface="Franklin Gothic Demi" panose="020B0502020104020203"/>
                <a:ea typeface="+mj-ea"/>
                <a:cs typeface="+mj-cs"/>
              </a:rPr>
            </a:br>
            <a:r>
              <a:rPr kumimoji="0" lang="sk-SK" sz="3600" b="0" i="0" u="none" strike="noStrike" kern="1200" cap="all" spc="0" normalizeH="0" baseline="0" noProof="0" dirty="0">
                <a:ln>
                  <a:noFill/>
                </a:ln>
                <a:solidFill>
                  <a:srgbClr val="FFFFFF"/>
                </a:solidFill>
                <a:effectLst/>
                <a:uLnTx/>
                <a:uFillTx/>
                <a:latin typeface="Franklin Gothic Demi" panose="020B0502020104020203"/>
                <a:ea typeface="+mj-ea"/>
                <a:cs typeface="+mj-cs"/>
              </a:rPr>
              <a:t>pohyb &amp; rakovina</a:t>
            </a:r>
            <a:endParaRPr lang="sk-SK" sz="3600" b="1" dirty="0"/>
          </a:p>
        </p:txBody>
      </p:sp>
      <p:sp>
        <p:nvSpPr>
          <p:cNvPr id="4" name="Zástupný text 3">
            <a:extLst>
              <a:ext uri="{FF2B5EF4-FFF2-40B4-BE49-F238E27FC236}">
                <a16:creationId xmlns:a16="http://schemas.microsoft.com/office/drawing/2014/main" xmlns="" id="{5294D901-EEE6-4474-8F7B-D72B10C15CA5}"/>
              </a:ext>
            </a:extLst>
          </p:cNvPr>
          <p:cNvSpPr>
            <a:spLocks noGrp="1"/>
          </p:cNvSpPr>
          <p:nvPr>
            <p:ph type="body" sz="half" idx="2"/>
          </p:nvPr>
        </p:nvSpPr>
        <p:spPr>
          <a:solidFill>
            <a:srgbClr val="FF9900"/>
          </a:solidFill>
        </p:spPr>
        <p:txBody>
          <a:bodyPr anchor="b">
            <a:normAutofit/>
          </a:bodyPr>
          <a:lstStyle/>
          <a:p>
            <a:r>
              <a:rPr kumimoji="0" lang="sk-SK" sz="3600" b="0" i="0" u="none" strike="noStrike" kern="1200" cap="all" spc="0" normalizeH="0" baseline="0" noProof="0" dirty="0">
                <a:ln>
                  <a:noFill/>
                </a:ln>
                <a:solidFill>
                  <a:srgbClr val="FFFFFF"/>
                </a:solidFill>
                <a:effectLst/>
                <a:uLnTx/>
                <a:uFillTx/>
                <a:latin typeface="Franklin Gothic Demi" panose="020B0502020104020203"/>
                <a:ea typeface="+mj-ea"/>
                <a:cs typeface="+mj-cs"/>
                <a:sym typeface="Dosis"/>
              </a:rPr>
              <a:t/>
            </a:r>
            <a:br>
              <a:rPr kumimoji="0" lang="sk-SK" sz="3600" b="0" i="0" u="none" strike="noStrike" kern="1200" cap="all" spc="0" normalizeH="0" baseline="0" noProof="0" dirty="0">
                <a:ln>
                  <a:noFill/>
                </a:ln>
                <a:solidFill>
                  <a:srgbClr val="FFFFFF"/>
                </a:solidFill>
                <a:effectLst/>
                <a:uLnTx/>
                <a:uFillTx/>
                <a:latin typeface="Franklin Gothic Demi" panose="020B0502020104020203"/>
                <a:ea typeface="+mj-ea"/>
                <a:cs typeface="+mj-cs"/>
                <a:sym typeface="Dosis"/>
              </a:rPr>
            </a:br>
            <a:r>
              <a:rPr kumimoji="0" lang="sk-SK" sz="3600" b="0" i="0" u="none" strike="noStrike" kern="1200" cap="all" spc="0" normalizeH="0" baseline="0" noProof="0" dirty="0">
                <a:ln>
                  <a:noFill/>
                </a:ln>
                <a:solidFill>
                  <a:srgbClr val="FFFFFF"/>
                </a:solidFill>
                <a:effectLst/>
                <a:uLnTx/>
                <a:uFillTx/>
                <a:latin typeface="Franklin Gothic Demi" panose="020B0502020104020203"/>
                <a:ea typeface="+mj-ea"/>
                <a:cs typeface="+mj-cs"/>
                <a:sym typeface="Dosis"/>
              </a:rPr>
              <a:t>pohyb &amp; rakovina</a:t>
            </a:r>
            <a:endParaRPr lang="sk-SK" sz="2400" dirty="0"/>
          </a:p>
        </p:txBody>
      </p:sp>
      <p:pic>
        <p:nvPicPr>
          <p:cNvPr id="1028" name="Picture 4" descr="Obrázok">
            <a:extLst>
              <a:ext uri="{FF2B5EF4-FFF2-40B4-BE49-F238E27FC236}">
                <a16:creationId xmlns:a16="http://schemas.microsoft.com/office/drawing/2014/main" xmlns="" id="{24A27D45-07A8-4843-98A6-F489EFCCAFB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2897" y="351248"/>
            <a:ext cx="6396309" cy="6155504"/>
          </a:xfrm>
          <a:prstGeom prst="rect">
            <a:avLst/>
          </a:prstGeom>
          <a:noFill/>
          <a:ln w="57150">
            <a:solidFill>
              <a:schemeClr val="accent4">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942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xmlns="" id="{093868F9-7A36-4D33-A1D4-229EA3B100A3}"/>
              </a:ext>
            </a:extLst>
          </p:cNvPr>
          <p:cNvPicPr>
            <a:picLocks noChangeAspect="1"/>
          </p:cNvPicPr>
          <p:nvPr/>
        </p:nvPicPr>
        <p:blipFill>
          <a:blip r:embed="rId2" cstate="print"/>
          <a:stretch>
            <a:fillRect/>
          </a:stretch>
        </p:blipFill>
        <p:spPr>
          <a:xfrm>
            <a:off x="1654144" y="1642416"/>
            <a:ext cx="9228910" cy="4676394"/>
          </a:xfrm>
          <a:prstGeom prst="rect">
            <a:avLst/>
          </a:prstGeom>
        </p:spPr>
      </p:pic>
      <p:sp>
        <p:nvSpPr>
          <p:cNvPr id="6" name="BlokTextu 5">
            <a:extLst>
              <a:ext uri="{FF2B5EF4-FFF2-40B4-BE49-F238E27FC236}">
                <a16:creationId xmlns:a16="http://schemas.microsoft.com/office/drawing/2014/main" xmlns="" id="{629E4F8D-D8BD-4050-835F-66016C54D365}"/>
              </a:ext>
            </a:extLst>
          </p:cNvPr>
          <p:cNvSpPr txBox="1"/>
          <p:nvPr/>
        </p:nvSpPr>
        <p:spPr>
          <a:xfrm>
            <a:off x="0" y="778147"/>
            <a:ext cx="12192000" cy="703462"/>
          </a:xfrm>
          <a:prstGeom prst="rect">
            <a:avLst/>
          </a:prstGeom>
          <a:noFill/>
        </p:spPr>
        <p:txBody>
          <a:bodyPr wrap="square">
            <a:spAutoFit/>
          </a:bodyPr>
          <a:lstStyle/>
          <a:p>
            <a:pPr algn="ctr">
              <a:lnSpc>
                <a:spcPct val="115000"/>
              </a:lnSpc>
              <a:spcAft>
                <a:spcPts val="1000"/>
              </a:spcAft>
            </a:pPr>
            <a:r>
              <a:rPr lang="sk-SK" sz="3600" b="1" dirty="0">
                <a:solidFill>
                  <a:srgbClr val="008080"/>
                </a:solidFill>
                <a:effectLst/>
                <a:latin typeface="Miriam Libre" panose="00000500000000000000" pitchFamily="50" charset="-79"/>
                <a:ea typeface="Verdana" panose="020B0604030504040204" pitchFamily="34" charset="0"/>
                <a:cs typeface="Times New Roman" panose="02020603050405020304" pitchFamily="18" charset="0"/>
              </a:rPr>
              <a:t>Čo je známe o vzťahu </a:t>
            </a:r>
            <a:r>
              <a:rPr lang="sk-SK" sz="3600" b="1" dirty="0">
                <a:solidFill>
                  <a:srgbClr val="008080"/>
                </a:solidFill>
                <a:latin typeface="Miriam Libre" panose="00000500000000000000" pitchFamily="50" charset="-79"/>
                <a:ea typeface="Verdana" panose="020B0604030504040204" pitchFamily="34" charset="0"/>
                <a:cs typeface="Times New Roman" panose="02020603050405020304" pitchFamily="18" charset="0"/>
              </a:rPr>
              <a:t>telesnej aktivity</a:t>
            </a:r>
            <a:r>
              <a:rPr lang="sk-SK" sz="3600" b="1" dirty="0">
                <a:solidFill>
                  <a:srgbClr val="008080"/>
                </a:solidFill>
                <a:effectLst/>
                <a:latin typeface="Miriam Libre" panose="00000500000000000000" pitchFamily="50" charset="-79"/>
                <a:ea typeface="Verdana" panose="020B0604030504040204" pitchFamily="34" charset="0"/>
                <a:cs typeface="Times New Roman" panose="02020603050405020304" pitchFamily="18" charset="0"/>
              </a:rPr>
              <a:t> a rakoviny</a:t>
            </a:r>
            <a:endParaRPr lang="sk-SK"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xmlns="" val="159221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descr="Obrázok, na ktorom je text&#10;&#10;Automaticky generovaný popis">
            <a:extLst>
              <a:ext uri="{FF2B5EF4-FFF2-40B4-BE49-F238E27FC236}">
                <a16:creationId xmlns:a16="http://schemas.microsoft.com/office/drawing/2014/main" xmlns="" id="{B80E91DE-A173-4EEC-82E3-765996E3678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7475" y="317825"/>
            <a:ext cx="2874355" cy="6347400"/>
          </a:xfrm>
          <a:prstGeom prst="rect">
            <a:avLst/>
          </a:prstGeom>
          <a:ln w="57150">
            <a:solidFill>
              <a:schemeClr val="accent4">
                <a:lumMod val="75000"/>
              </a:schemeClr>
            </a:solidFill>
          </a:ln>
        </p:spPr>
      </p:pic>
      <p:pic>
        <p:nvPicPr>
          <p:cNvPr id="6" name="Obrázok 5">
            <a:extLst>
              <a:ext uri="{FF2B5EF4-FFF2-40B4-BE49-F238E27FC236}">
                <a16:creationId xmlns:a16="http://schemas.microsoft.com/office/drawing/2014/main" xmlns="" id="{CB61D316-943A-4A23-9DEA-97335A8B094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76233" y="317824"/>
            <a:ext cx="2932120" cy="6347399"/>
          </a:xfrm>
          <a:prstGeom prst="rect">
            <a:avLst/>
          </a:prstGeom>
          <a:ln w="57150">
            <a:solidFill>
              <a:srgbClr val="C00000"/>
            </a:solidFill>
          </a:ln>
        </p:spPr>
      </p:pic>
      <p:sp>
        <p:nvSpPr>
          <p:cNvPr id="7" name="Nadpis 1">
            <a:extLst>
              <a:ext uri="{FF2B5EF4-FFF2-40B4-BE49-F238E27FC236}">
                <a16:creationId xmlns:a16="http://schemas.microsoft.com/office/drawing/2014/main" xmlns="" id="{88455D34-EEDA-4163-81AC-9EF751E010F8}"/>
              </a:ext>
            </a:extLst>
          </p:cNvPr>
          <p:cNvSpPr txBox="1">
            <a:spLocks/>
          </p:cNvSpPr>
          <p:nvPr/>
        </p:nvSpPr>
        <p:spPr>
          <a:xfrm>
            <a:off x="288986" y="1703783"/>
            <a:ext cx="4710264" cy="4083559"/>
          </a:xfrm>
          <a:prstGeom prst="rect">
            <a:avLst/>
          </a:prstGeom>
          <a:pattFill prst="pct30">
            <a:fgClr>
              <a:schemeClr val="accent4">
                <a:lumMod val="20000"/>
                <a:lumOff val="80000"/>
              </a:schemeClr>
            </a:fgClr>
            <a:bgClr>
              <a:schemeClr val="bg1"/>
            </a:bgClr>
          </a:pattFill>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k-SK" sz="3600" dirty="0">
                <a:solidFill>
                  <a:schemeClr val="accent4">
                    <a:lumMod val="75000"/>
                  </a:schemeClr>
                </a:solidFill>
              </a:rPr>
              <a:t>Prečo je pohyb užitočný pre </a:t>
            </a:r>
          </a:p>
          <a:p>
            <a:r>
              <a:rPr lang="sk-SK" sz="3600" dirty="0">
                <a:solidFill>
                  <a:schemeClr val="accent4">
                    <a:lumMod val="75000"/>
                  </a:schemeClr>
                </a:solidFill>
              </a:rPr>
              <a:t>onko pacientov?</a:t>
            </a:r>
          </a:p>
          <a:p>
            <a:endParaRPr lang="sk-SK" sz="3600" dirty="0">
              <a:solidFill>
                <a:schemeClr val="accent4">
                  <a:lumMod val="75000"/>
                </a:schemeClr>
              </a:solidFill>
            </a:endParaRPr>
          </a:p>
          <a:p>
            <a:pPr marL="457200" indent="-457200">
              <a:buClr>
                <a:srgbClr val="FF9900"/>
              </a:buClr>
              <a:buSzPct val="100000"/>
              <a:buFont typeface="Franklin Gothic Demi" panose="020B0703020102020204" pitchFamily="34" charset="0"/>
              <a:buChar char="●"/>
            </a:pPr>
            <a:r>
              <a:rPr lang="sk-SK" sz="3600" dirty="0">
                <a:solidFill>
                  <a:schemeClr val="accent3">
                    <a:lumMod val="75000"/>
                  </a:schemeClr>
                </a:solidFill>
              </a:rPr>
              <a:t>Počas liečby</a:t>
            </a:r>
          </a:p>
          <a:p>
            <a:pPr marL="457200" indent="-457200">
              <a:buClr>
                <a:srgbClr val="FF9900"/>
              </a:buClr>
              <a:buSzPct val="100000"/>
              <a:buFont typeface="Franklin Gothic Demi" panose="020B0703020102020204" pitchFamily="34" charset="0"/>
              <a:buChar char="●"/>
            </a:pPr>
            <a:r>
              <a:rPr lang="sk-SK" sz="3600" dirty="0">
                <a:solidFill>
                  <a:schemeClr val="accent3">
                    <a:lumMod val="75000"/>
                  </a:schemeClr>
                </a:solidFill>
              </a:rPr>
              <a:t>Po liečbe</a:t>
            </a:r>
          </a:p>
        </p:txBody>
      </p:sp>
    </p:spTree>
    <p:extLst>
      <p:ext uri="{BB962C8B-B14F-4D97-AF65-F5344CB8AC3E}">
        <p14:creationId xmlns:p14="http://schemas.microsoft.com/office/powerpoint/2010/main" xmlns="" val="271120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0573130-DF93-4CF9-A73F-440D6CE768CE}"/>
              </a:ext>
            </a:extLst>
          </p:cNvPr>
          <p:cNvSpPr>
            <a:spLocks noGrp="1"/>
          </p:cNvSpPr>
          <p:nvPr>
            <p:ph type="title"/>
          </p:nvPr>
        </p:nvSpPr>
        <p:spPr>
          <a:xfrm>
            <a:off x="423494" y="607738"/>
            <a:ext cx="11029616" cy="814662"/>
          </a:xfrm>
        </p:spPr>
        <p:txBody>
          <a:bodyPr anchor="ctr">
            <a:normAutofit/>
          </a:bodyPr>
          <a:lstStyle/>
          <a:p>
            <a:r>
              <a:rPr lang="sk-SK" sz="3600" dirty="0">
                <a:solidFill>
                  <a:schemeClr val="accent4">
                    <a:lumMod val="75000"/>
                  </a:schemeClr>
                </a:solidFill>
              </a:rPr>
              <a:t>Príklad_: pohyb a rakovina</a:t>
            </a:r>
          </a:p>
        </p:txBody>
      </p:sp>
      <p:pic>
        <p:nvPicPr>
          <p:cNvPr id="5" name="Obrázok 4">
            <a:extLst>
              <a:ext uri="{FF2B5EF4-FFF2-40B4-BE49-F238E27FC236}">
                <a16:creationId xmlns:a16="http://schemas.microsoft.com/office/drawing/2014/main" xmlns="" id="{257FD40A-E6A8-4052-B3F6-643FF586169B}"/>
              </a:ext>
            </a:extLst>
          </p:cNvPr>
          <p:cNvPicPr>
            <a:picLocks noChangeAspect="1"/>
          </p:cNvPicPr>
          <p:nvPr/>
        </p:nvPicPr>
        <p:blipFill>
          <a:blip r:embed="rId2" cstate="print"/>
          <a:stretch>
            <a:fillRect/>
          </a:stretch>
        </p:blipFill>
        <p:spPr>
          <a:xfrm>
            <a:off x="2740729" y="1422400"/>
            <a:ext cx="6872535" cy="5050155"/>
          </a:xfrm>
          <a:prstGeom prst="rect">
            <a:avLst/>
          </a:prstGeom>
          <a:ln w="57150">
            <a:solidFill>
              <a:schemeClr val="accent3">
                <a:lumMod val="75000"/>
              </a:schemeClr>
            </a:solidFill>
          </a:ln>
        </p:spPr>
      </p:pic>
    </p:spTree>
    <p:extLst>
      <p:ext uri="{BB962C8B-B14F-4D97-AF65-F5344CB8AC3E}">
        <p14:creationId xmlns:p14="http://schemas.microsoft.com/office/powerpoint/2010/main" xmlns="" val="337259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xmlns="" id="{C3A66F80-2D19-4E4C-8A90-E867FED0ED6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5000" y="1446097"/>
            <a:ext cx="8382000" cy="5163833"/>
          </a:xfrm>
          <a:prstGeom prst="rect">
            <a:avLst/>
          </a:prstGeom>
          <a:ln w="57150">
            <a:solidFill>
              <a:schemeClr val="accent3">
                <a:lumMod val="75000"/>
              </a:schemeClr>
            </a:solidFill>
          </a:ln>
        </p:spPr>
      </p:pic>
      <p:sp>
        <p:nvSpPr>
          <p:cNvPr id="8" name="Nadpis 1">
            <a:extLst>
              <a:ext uri="{FF2B5EF4-FFF2-40B4-BE49-F238E27FC236}">
                <a16:creationId xmlns:a16="http://schemas.microsoft.com/office/drawing/2014/main" xmlns="" id="{759317A6-CA90-4DDF-AE8F-F657336E0026}"/>
              </a:ext>
            </a:extLst>
          </p:cNvPr>
          <p:cNvSpPr txBox="1">
            <a:spLocks/>
          </p:cNvSpPr>
          <p:nvPr/>
        </p:nvSpPr>
        <p:spPr>
          <a:xfrm>
            <a:off x="423494" y="607738"/>
            <a:ext cx="11029616" cy="814662"/>
          </a:xfrm>
          <a:prstGeom prst="rect">
            <a:avLst/>
          </a:prstGeom>
        </p:spPr>
        <p:txBody>
          <a:bodyPr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k-SK" sz="3600">
                <a:solidFill>
                  <a:schemeClr val="accent4">
                    <a:lumMod val="75000"/>
                  </a:schemeClr>
                </a:solidFill>
              </a:rPr>
              <a:t>Príklad_: pohyb a rakovina</a:t>
            </a:r>
            <a:endParaRPr lang="sk-SK" sz="3600" dirty="0">
              <a:solidFill>
                <a:schemeClr val="accent4">
                  <a:lumMod val="75000"/>
                </a:schemeClr>
              </a:solidFill>
            </a:endParaRPr>
          </a:p>
        </p:txBody>
      </p:sp>
    </p:spTree>
    <p:extLst>
      <p:ext uri="{BB962C8B-B14F-4D97-AF65-F5344CB8AC3E}">
        <p14:creationId xmlns:p14="http://schemas.microsoft.com/office/powerpoint/2010/main" xmlns="" val="321852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8" name="Shape 328"/>
          <p:cNvSpPr txBox="1">
            <a:spLocks noGrp="1"/>
          </p:cNvSpPr>
          <p:nvPr>
            <p:ph type="sldNum" idx="12"/>
          </p:nvPr>
        </p:nvSpPr>
        <p:spPr>
          <a:xfrm>
            <a:off x="-100" y="0"/>
            <a:ext cx="892800" cy="1520000"/>
          </a:xfrm>
          <a:prstGeom prst="rect">
            <a:avLst/>
          </a:prstGeom>
        </p:spPr>
        <p:txBody>
          <a:bodyPr wrap="square" lIns="121900" tIns="121900" rIns="121900" bIns="121900" anchor="b" anchorCtr="0">
            <a:noAutofit/>
          </a:bodyPr>
          <a:lstStyle/>
          <a:p>
            <a:pPr defTabSz="1219170"/>
            <a:fld id="{00000000-1234-1234-1234-123412341234}" type="slidenum">
              <a:rPr lang="en" sz="1867" kern="0">
                <a:solidFill>
                  <a:srgbClr val="000000"/>
                </a:solidFill>
                <a:latin typeface="Arial"/>
                <a:cs typeface="Arial"/>
                <a:sym typeface="Arial"/>
              </a:rPr>
              <a:pPr defTabSz="1219170"/>
              <a:t>19</a:t>
            </a:fld>
            <a:endParaRPr lang="en" sz="1867" kern="0">
              <a:solidFill>
                <a:srgbClr val="000000"/>
              </a:solidFill>
              <a:latin typeface="Arial"/>
              <a:cs typeface="Arial"/>
              <a:sym typeface="Arial"/>
            </a:endParaRPr>
          </a:p>
        </p:txBody>
      </p:sp>
      <p:sp>
        <p:nvSpPr>
          <p:cNvPr id="329" name="Shape 329"/>
          <p:cNvSpPr txBox="1">
            <a:spLocks noGrp="1"/>
          </p:cNvSpPr>
          <p:nvPr>
            <p:ph type="title"/>
          </p:nvPr>
        </p:nvSpPr>
        <p:spPr>
          <a:xfrm>
            <a:off x="892701" y="3407"/>
            <a:ext cx="11299299" cy="827257"/>
          </a:xfrm>
          <a:prstGeom prst="rect">
            <a:avLst/>
          </a:prstGeom>
        </p:spPr>
        <p:txBody>
          <a:bodyPr wrap="square" lIns="121900" tIns="121900" rIns="121900" bIns="121900" anchor="b" anchorCtr="0">
            <a:noAutofit/>
          </a:bodyPr>
          <a:lstStyle/>
          <a:p>
            <a:pPr algn="ctr"/>
            <a:r>
              <a:rPr lang="sk-SK" sz="3600" dirty="0"/>
              <a:t>9 významných aktérov v primárnej prevencii rakoviny</a:t>
            </a:r>
            <a:endParaRPr lang="en" sz="3600" dirty="0"/>
          </a:p>
        </p:txBody>
      </p:sp>
      <p:pic>
        <p:nvPicPr>
          <p:cNvPr id="3" name="Obrázok 2"/>
          <p:cNvPicPr>
            <a:picLocks noChangeAspect="1"/>
          </p:cNvPicPr>
          <p:nvPr/>
        </p:nvPicPr>
        <p:blipFill>
          <a:blip r:embed="rId4" cstate="print"/>
          <a:stretch>
            <a:fillRect/>
          </a:stretch>
        </p:blipFill>
        <p:spPr>
          <a:xfrm>
            <a:off x="4008624" y="830664"/>
            <a:ext cx="5192400" cy="5426109"/>
          </a:xfrm>
          <a:prstGeom prst="rect">
            <a:avLst/>
          </a:prstGeom>
        </p:spPr>
      </p:pic>
      <p:sp>
        <p:nvSpPr>
          <p:cNvPr id="4" name="Obdĺžnik 3"/>
          <p:cNvSpPr/>
          <p:nvPr/>
        </p:nvSpPr>
        <p:spPr>
          <a:xfrm>
            <a:off x="4158331" y="6324520"/>
            <a:ext cx="5042693" cy="502573"/>
          </a:xfrm>
          <a:prstGeom prst="rect">
            <a:avLst/>
          </a:prstGeom>
        </p:spPr>
        <p:txBody>
          <a:bodyPr wrap="square">
            <a:spAutoFit/>
          </a:bodyPr>
          <a:lstStyle/>
          <a:p>
            <a:pPr defTabSz="1219170"/>
            <a:r>
              <a:rPr lang="sk-SK" sz="1333" kern="0" dirty="0">
                <a:solidFill>
                  <a:srgbClr val="000000"/>
                </a:solidFill>
                <a:latin typeface="Times New Roman" panose="02020603050405020304" pitchFamily="18" charset="0"/>
                <a:cs typeface="Arial"/>
                <a:sym typeface="Arial"/>
              </a:rPr>
              <a:t>Zdroj: </a:t>
            </a:r>
            <a:r>
              <a:rPr lang="en-GB" sz="1333" kern="0" dirty="0">
                <a:solidFill>
                  <a:srgbClr val="000000"/>
                </a:solidFill>
                <a:latin typeface="Times New Roman" panose="02020603050405020304" pitchFamily="18" charset="0"/>
                <a:cs typeface="Arial"/>
                <a:sym typeface="Arial"/>
              </a:rPr>
              <a:t>WCRF/AICR: Policy and Action for Cancer Prevention. </a:t>
            </a:r>
            <a:r>
              <a:rPr lang="sk-SK" sz="1333" kern="0" dirty="0">
                <a:solidFill>
                  <a:srgbClr val="000000"/>
                </a:solidFill>
                <a:latin typeface="Times New Roman" panose="02020603050405020304" pitchFamily="18" charset="0"/>
                <a:cs typeface="Arial"/>
                <a:sym typeface="Arial"/>
              </a:rPr>
              <a:t>2009</a:t>
            </a:r>
          </a:p>
          <a:p>
            <a:pPr defTabSz="1219170"/>
            <a:r>
              <a:rPr lang="sk-SK" sz="1333" kern="0" dirty="0">
                <a:solidFill>
                  <a:srgbClr val="000000"/>
                </a:solidFill>
                <a:latin typeface="Times New Roman" panose="02020603050405020304" pitchFamily="18" charset="0"/>
                <a:cs typeface="Arial"/>
                <a:sym typeface="Arial"/>
              </a:rPr>
              <a:t>Obrázok: MINÁRIK, Rakovina a výživa. Fakty a mýty. 2013</a:t>
            </a:r>
            <a:endParaRPr lang="sk-SK" sz="1333" kern="0" dirty="0">
              <a:solidFill>
                <a:srgbClr val="000000"/>
              </a:solidFill>
              <a:latin typeface="Arial"/>
              <a:cs typeface="Arial"/>
              <a:sym typeface="Arial"/>
            </a:endParaRPr>
          </a:p>
        </p:txBody>
      </p:sp>
    </p:spTree>
    <p:extLst>
      <p:ext uri="{BB962C8B-B14F-4D97-AF65-F5344CB8AC3E}">
        <p14:creationId xmlns:p14="http://schemas.microsoft.com/office/powerpoint/2010/main" xmlns="" val="2142774283"/>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5" name="type.wav"/>
          </p:stSnd>
        </p:sndAc>
      </p:transition>
    </mc:Choice>
    <mc:Fallback>
      <p:transition spd="med">
        <p:fade/>
        <p:sndAc>
          <p:stSnd>
            <p:snd r:embed="rId3"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1CA784-0AE4-4A5F-991E-99294548F09F}"/>
              </a:ext>
            </a:extLst>
          </p:cNvPr>
          <p:cNvSpPr>
            <a:spLocks noGrp="1"/>
          </p:cNvSpPr>
          <p:nvPr>
            <p:ph type="title"/>
          </p:nvPr>
        </p:nvSpPr>
        <p:spPr>
          <a:solidFill>
            <a:schemeClr val="accent4">
              <a:lumMod val="75000"/>
            </a:schemeClr>
          </a:solidFill>
        </p:spPr>
        <p:txBody>
          <a:bodyPr>
            <a:normAutofit/>
          </a:bodyPr>
          <a:lstStyle/>
          <a:p>
            <a:r>
              <a:rPr lang="sk-SK" sz="3200" dirty="0"/>
              <a:t>Dá sa rakovine predísť?</a:t>
            </a:r>
          </a:p>
        </p:txBody>
      </p:sp>
      <p:sp>
        <p:nvSpPr>
          <p:cNvPr id="4" name="Zástupný text 3">
            <a:extLst>
              <a:ext uri="{FF2B5EF4-FFF2-40B4-BE49-F238E27FC236}">
                <a16:creationId xmlns:a16="http://schemas.microsoft.com/office/drawing/2014/main" xmlns="" id="{5294D901-EEE6-4474-8F7B-D72B10C15CA5}"/>
              </a:ext>
            </a:extLst>
          </p:cNvPr>
          <p:cNvSpPr>
            <a:spLocks noGrp="1"/>
          </p:cNvSpPr>
          <p:nvPr>
            <p:ph type="body" sz="half" idx="2"/>
          </p:nvPr>
        </p:nvSpPr>
        <p:spPr>
          <a:solidFill>
            <a:srgbClr val="FF9900"/>
          </a:solidFill>
        </p:spPr>
        <p:txBody>
          <a:bodyPr anchor="b"/>
          <a:lstStyle/>
          <a:p>
            <a:r>
              <a:rPr kumimoji="0" lang="sk-SK" sz="3200" b="0" i="0" u="none" strike="noStrike" kern="1200" cap="all" spc="0" normalizeH="0" baseline="0" noProof="0" dirty="0">
                <a:ln>
                  <a:noFill/>
                </a:ln>
                <a:solidFill>
                  <a:srgbClr val="FFFFFF"/>
                </a:solidFill>
                <a:effectLst/>
                <a:uLnTx/>
                <a:uFillTx/>
                <a:latin typeface="Franklin Gothic Demi" panose="020B0502020104020203"/>
                <a:ea typeface="+mj-ea"/>
                <a:cs typeface="+mj-cs"/>
              </a:rPr>
              <a:t>Dá sa rakovine predísť?</a:t>
            </a:r>
            <a:endParaRPr lang="sk-SK" dirty="0"/>
          </a:p>
        </p:txBody>
      </p:sp>
      <p:pic>
        <p:nvPicPr>
          <p:cNvPr id="6" name="Obrázok 5">
            <a:extLst>
              <a:ext uri="{FF2B5EF4-FFF2-40B4-BE49-F238E27FC236}">
                <a16:creationId xmlns:a16="http://schemas.microsoft.com/office/drawing/2014/main" xmlns="" id="{83CB41DA-10B1-473C-AB6E-906C7C1127EB}"/>
              </a:ext>
            </a:extLst>
          </p:cNvPr>
          <p:cNvPicPr>
            <a:picLocks noChangeAspect="1"/>
          </p:cNvPicPr>
          <p:nvPr/>
        </p:nvPicPr>
        <p:blipFill>
          <a:blip r:embed="rId2" cstate="print"/>
          <a:stretch>
            <a:fillRect/>
          </a:stretch>
        </p:blipFill>
        <p:spPr>
          <a:xfrm>
            <a:off x="4370307" y="1650897"/>
            <a:ext cx="7432810" cy="4187150"/>
          </a:xfrm>
          <a:prstGeom prst="rect">
            <a:avLst/>
          </a:prstGeom>
          <a:ln w="57150">
            <a:solidFill>
              <a:schemeClr val="accent3">
                <a:lumMod val="75000"/>
              </a:schemeClr>
            </a:solidFill>
          </a:ln>
        </p:spPr>
      </p:pic>
    </p:spTree>
    <p:extLst>
      <p:ext uri="{BB962C8B-B14F-4D97-AF65-F5344CB8AC3E}">
        <p14:creationId xmlns:p14="http://schemas.microsoft.com/office/powerpoint/2010/main" xmlns="" val="3834772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7" name="Obrázok 6"/>
          <p:cNvPicPr>
            <a:picLocks noChangeAspect="1"/>
          </p:cNvPicPr>
          <p:nvPr/>
        </p:nvPicPr>
        <p:blipFill>
          <a:blip r:embed="rId4" cstate="print"/>
          <a:stretch>
            <a:fillRect/>
          </a:stretch>
        </p:blipFill>
        <p:spPr>
          <a:xfrm>
            <a:off x="566284" y="1354542"/>
            <a:ext cx="7909831" cy="53510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pic>
      <p:sp>
        <p:nvSpPr>
          <p:cNvPr id="8" name="Obdĺžnik 7"/>
          <p:cNvSpPr/>
          <p:nvPr/>
        </p:nvSpPr>
        <p:spPr>
          <a:xfrm>
            <a:off x="0" y="200955"/>
            <a:ext cx="12192000" cy="923330"/>
          </a:xfrm>
          <a:prstGeom prst="rect">
            <a:avLst/>
          </a:prstGeom>
          <a:pattFill prst="pct25">
            <a:fgClr>
              <a:schemeClr val="accent4">
                <a:lumMod val="60000"/>
                <a:lumOff val="40000"/>
              </a:schemeClr>
            </a:fgClr>
            <a:bgClr>
              <a:schemeClr val="bg1"/>
            </a:bgClr>
          </a:pattFill>
        </p:spPr>
        <p:txBody>
          <a:bodyPr wrap="square" anchor="ctr">
            <a:spAutoFit/>
          </a:bodyPr>
          <a:lstStyle/>
          <a:p>
            <a:pPr algn="ctr" defTabSz="1219170"/>
            <a:r>
              <a:rPr lang="sk-SK" sz="5400" b="1" kern="0" dirty="0">
                <a:solidFill>
                  <a:srgbClr val="CC0000"/>
                </a:solidFill>
                <a:latin typeface="Agency FB" panose="020B0503020202020204" pitchFamily="34" charset="0"/>
                <a:cs typeface="Arial"/>
                <a:sym typeface="Arial"/>
              </a:rPr>
              <a:t>Štyri priority</a:t>
            </a:r>
            <a:r>
              <a:rPr lang="sk-SK" sz="5400" b="1" kern="0" dirty="0">
                <a:solidFill>
                  <a:srgbClr val="009999"/>
                </a:solidFill>
                <a:latin typeface="Agency FB" panose="020B0503020202020204" pitchFamily="34" charset="0"/>
                <a:cs typeface="Arial"/>
                <a:sym typeface="Arial"/>
              </a:rPr>
              <a:t> </a:t>
            </a:r>
            <a:r>
              <a:rPr lang="sk-SK" sz="5400" kern="0" dirty="0">
                <a:solidFill>
                  <a:srgbClr val="009999"/>
                </a:solidFill>
                <a:latin typeface="Agency FB" panose="020B0503020202020204" pitchFamily="34" charset="0"/>
                <a:cs typeface="Arial"/>
                <a:sym typeface="Arial"/>
              </a:rPr>
              <a:t>nových stratégií v boji </a:t>
            </a:r>
            <a:r>
              <a:rPr lang="sk-SK" sz="5400" b="1" kern="0" dirty="0">
                <a:solidFill>
                  <a:srgbClr val="009999"/>
                </a:solidFill>
                <a:latin typeface="Agency FB" panose="020B0503020202020204" pitchFamily="34" charset="0"/>
                <a:cs typeface="Arial"/>
                <a:sym typeface="Arial"/>
              </a:rPr>
              <a:t>proti rakovine </a:t>
            </a:r>
          </a:p>
        </p:txBody>
      </p:sp>
      <p:sp>
        <p:nvSpPr>
          <p:cNvPr id="9" name="BlokTextu 8">
            <a:extLst>
              <a:ext uri="{FF2B5EF4-FFF2-40B4-BE49-F238E27FC236}">
                <a16:creationId xmlns:a16="http://schemas.microsoft.com/office/drawing/2014/main" xmlns="" id="{C6C63955-162D-483E-A508-36843CE6708D}"/>
              </a:ext>
            </a:extLst>
          </p:cNvPr>
          <p:cNvSpPr txBox="1"/>
          <p:nvPr/>
        </p:nvSpPr>
        <p:spPr>
          <a:xfrm>
            <a:off x="8575040" y="5577872"/>
            <a:ext cx="3403600" cy="830997"/>
          </a:xfrm>
          <a:prstGeom prst="rect">
            <a:avLst/>
          </a:prstGeom>
          <a:pattFill prst="pct30">
            <a:fgClr>
              <a:schemeClr val="accent4">
                <a:lumMod val="60000"/>
                <a:lumOff val="40000"/>
              </a:schemeClr>
            </a:fgClr>
            <a:bgClr>
              <a:schemeClr val="bg1"/>
            </a:bgClr>
          </a:pattFill>
        </p:spPr>
        <p:txBody>
          <a:bodyPr wrap="square">
            <a:spAutoFit/>
          </a:bodyPr>
          <a:lstStyle/>
          <a:p>
            <a:pPr algn="ctr" defTabSz="1219170"/>
            <a:r>
              <a:rPr lang="en-US" sz="2400" b="1" kern="0" dirty="0">
                <a:solidFill>
                  <a:schemeClr val="accent4">
                    <a:lumMod val="75000"/>
                  </a:schemeClr>
                </a:solidFill>
                <a:latin typeface="Miriam Libre" panose="00000500000000000000" pitchFamily="50" charset="-79"/>
                <a:cs typeface="Miriam Libre" panose="00000500000000000000" pitchFamily="50" charset="-79"/>
                <a:sym typeface="Arial"/>
              </a:rPr>
              <a:t>Cancer Research UK</a:t>
            </a:r>
            <a:r>
              <a:rPr lang="en-US" sz="2400" b="1" kern="0" dirty="0">
                <a:solidFill>
                  <a:srgbClr val="000000"/>
                </a:solidFill>
                <a:latin typeface="Miriam Libre" panose="00000500000000000000" pitchFamily="50" charset="-79"/>
                <a:cs typeface="Miriam Libre" panose="00000500000000000000" pitchFamily="50" charset="-79"/>
                <a:sym typeface="Arial"/>
              </a:rPr>
              <a:t> </a:t>
            </a:r>
            <a:r>
              <a:rPr lang="en-US" sz="2400" kern="0" dirty="0">
                <a:solidFill>
                  <a:srgbClr val="000000"/>
                </a:solidFill>
                <a:latin typeface="Miriam Libre" panose="00000500000000000000" pitchFamily="50" charset="-79"/>
                <a:cs typeface="Miriam Libre" panose="00000500000000000000" pitchFamily="50" charset="-79"/>
                <a:sym typeface="Arial"/>
              </a:rPr>
              <a:t>2017</a:t>
            </a:r>
            <a:endParaRPr lang="sk-SK" sz="2400" kern="0" dirty="0">
              <a:solidFill>
                <a:srgbClr val="000000"/>
              </a:solidFill>
              <a:latin typeface="Miriam Libre" panose="00000500000000000000" pitchFamily="50" charset="-79"/>
              <a:cs typeface="Miriam Libre" panose="00000500000000000000" pitchFamily="50" charset="-79"/>
              <a:sym typeface="Arial"/>
            </a:endParaRPr>
          </a:p>
        </p:txBody>
      </p:sp>
    </p:spTree>
    <p:extLst>
      <p:ext uri="{BB962C8B-B14F-4D97-AF65-F5344CB8AC3E}">
        <p14:creationId xmlns:p14="http://schemas.microsoft.com/office/powerpoint/2010/main" xmlns="" val="147305769"/>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5" name="type.wav"/>
          </p:stSnd>
        </p:sndAc>
      </p:transition>
    </mc:Choice>
    <mc:Fallback>
      <p:transition spd="med">
        <p:fade/>
        <p:sndAc>
          <p:stSnd>
            <p:snd r:embed="rId3" name="type.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ýsledok vyhľadávania obrázkov pre dopyt public healt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161343"/>
            <a:ext cx="12192000" cy="56783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a:softEdge rad="635000"/>
          </a:effectLst>
          <a:scene3d>
            <a:camera prst="orthographicFront">
              <a:rot lat="0" lon="0" rev="0"/>
            </a:camera>
            <a:lightRig rig="chilly" dir="t">
              <a:rot lat="0" lon="0" rev="18480000"/>
            </a:lightRig>
          </a:scene3d>
          <a:sp3d prstMaterial="clear">
            <a:bevelT h="63500"/>
          </a:sp3d>
        </p:spPr>
      </p:pic>
      <p:pic>
        <p:nvPicPr>
          <p:cNvPr id="5" name="Obrázok 4"/>
          <p:cNvPicPr>
            <a:picLocks noChangeAspect="1"/>
          </p:cNvPicPr>
          <p:nvPr/>
        </p:nvPicPr>
        <p:blipFill>
          <a:blip r:embed="rId5" cstate="print"/>
          <a:stretch>
            <a:fillRect/>
          </a:stretch>
        </p:blipFill>
        <p:spPr>
          <a:xfrm>
            <a:off x="8632284" y="1706732"/>
            <a:ext cx="2852232" cy="4247481"/>
          </a:xfrm>
          <a:prstGeom prst="rect">
            <a:avLst/>
          </a:prstGeom>
          <a:ln w="76200">
            <a:solidFill>
              <a:schemeClr val="accent1">
                <a:lumMod val="75000"/>
              </a:schemeClr>
            </a:solidFill>
          </a:ln>
        </p:spPr>
      </p:pic>
      <p:pic>
        <p:nvPicPr>
          <p:cNvPr id="6" name="Obrázok 5">
            <a:extLst>
              <a:ext uri="{FF2B5EF4-FFF2-40B4-BE49-F238E27FC236}">
                <a16:creationId xmlns:a16="http://schemas.microsoft.com/office/drawing/2014/main" xmlns="" id="{4D306888-5C12-46CA-9989-5372BA370BDD}"/>
              </a:ext>
            </a:extLst>
          </p:cNvPr>
          <p:cNvPicPr>
            <a:picLocks noChangeAspect="1"/>
          </p:cNvPicPr>
          <p:nvPr/>
        </p:nvPicPr>
        <p:blipFill>
          <a:blip r:embed="rId6" cstate="print"/>
          <a:stretch>
            <a:fillRect/>
          </a:stretch>
        </p:blipFill>
        <p:spPr>
          <a:xfrm>
            <a:off x="842092" y="1706732"/>
            <a:ext cx="7082708" cy="3989925"/>
          </a:xfrm>
          <a:prstGeom prst="rect">
            <a:avLst/>
          </a:prstGeom>
          <a:ln w="57150">
            <a:solidFill>
              <a:schemeClr val="accent1">
                <a:lumMod val="75000"/>
              </a:schemeClr>
            </a:solidFill>
          </a:ln>
        </p:spPr>
      </p:pic>
    </p:spTree>
    <p:extLst>
      <p:ext uri="{BB962C8B-B14F-4D97-AF65-F5344CB8AC3E}">
        <p14:creationId xmlns:p14="http://schemas.microsoft.com/office/powerpoint/2010/main" xmlns="" val="1149021233"/>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7" name="type.wav"/>
          </p:stSnd>
        </p:sndAc>
      </p:transition>
    </mc:Choice>
    <mc:Fallback>
      <p:transition spd="med">
        <p:fade/>
        <p:sndAc>
          <p:stSnd>
            <p:snd r:embed="rId3" name="type.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Obdĺžnik 4"/>
          <p:cNvSpPr/>
          <p:nvPr/>
        </p:nvSpPr>
        <p:spPr>
          <a:xfrm>
            <a:off x="1606950" y="1428193"/>
            <a:ext cx="9397357" cy="3354765"/>
          </a:xfrm>
          <a:prstGeom prst="rect">
            <a:avLst/>
          </a:prstGeom>
          <a:pattFill prst="pct25">
            <a:fgClr>
              <a:schemeClr val="accent4">
                <a:lumMod val="40000"/>
                <a:lumOff val="60000"/>
              </a:schemeClr>
            </a:fgClr>
            <a:bgClr>
              <a:schemeClr val="bg1"/>
            </a:bgClr>
          </a:pattFill>
        </p:spPr>
        <p:txBody>
          <a:bodyPr wrap="square">
            <a:spAutoFit/>
          </a:bodyPr>
          <a:lstStyle/>
          <a:p>
            <a:pPr algn="ctr" defTabSz="1219170"/>
            <a:r>
              <a:rPr lang="sk-SK" sz="4400" kern="0" cap="all" dirty="0">
                <a:solidFill>
                  <a:srgbClr val="CC0000"/>
                </a:solidFill>
                <a:latin typeface="Daytona Pro Condensed" panose="020B0506030503040204" pitchFamily="34" charset="0"/>
                <a:ea typeface="Noto Sans Cond" panose="020B0506040504020204" pitchFamily="34"/>
                <a:cs typeface="Noto Sans Cond" panose="020B0506040504020204" pitchFamily="34"/>
                <a:sym typeface="Arial"/>
              </a:rPr>
              <a:t>„vedomosť nestačí: treba ju použiť“</a:t>
            </a:r>
          </a:p>
          <a:p>
            <a:pPr algn="ctr" defTabSz="1219170"/>
            <a:endParaRPr lang="sk-SK" sz="4400" kern="0" cap="all" dirty="0">
              <a:solidFill>
                <a:srgbClr val="CC0000"/>
              </a:solidFill>
              <a:latin typeface="Daytona Pro Condensed" panose="020B0506030503040204" pitchFamily="34" charset="0"/>
              <a:ea typeface="Noto Sans Cond" panose="020B0506040504020204" pitchFamily="34"/>
              <a:cs typeface="Noto Sans Cond" panose="020B0506040504020204" pitchFamily="34"/>
              <a:sym typeface="Arial"/>
            </a:endParaRPr>
          </a:p>
          <a:p>
            <a:pPr algn="ctr" defTabSz="1219170"/>
            <a:r>
              <a:rPr lang="sk-SK" sz="4400" kern="0" cap="all" dirty="0">
                <a:solidFill>
                  <a:srgbClr val="CC0000"/>
                </a:solidFill>
                <a:latin typeface="Daytona Pro Condensed" panose="020B0506030503040204" pitchFamily="34" charset="0"/>
                <a:ea typeface="Noto Sans Cond" panose="020B0506040504020204" pitchFamily="34"/>
                <a:cs typeface="Noto Sans Cond" panose="020B0506040504020204" pitchFamily="34"/>
                <a:sym typeface="Arial"/>
              </a:rPr>
              <a:t>„ochota nestačí: treba konať“ </a:t>
            </a:r>
          </a:p>
          <a:p>
            <a:pPr algn="ctr" defTabSz="1219170"/>
            <a:endParaRPr lang="sk-SK" sz="4000" b="1" kern="0" dirty="0">
              <a:solidFill>
                <a:srgbClr val="000000"/>
              </a:solidFill>
              <a:latin typeface="David Libre" panose="00000500000000000000" pitchFamily="2" charset="-79"/>
              <a:cs typeface="David Libre" panose="00000500000000000000" pitchFamily="2" charset="-79"/>
              <a:sym typeface="Arial"/>
            </a:endParaRPr>
          </a:p>
          <a:p>
            <a:pPr algn="ctr" defTabSz="1219170"/>
            <a:r>
              <a:rPr lang="sk-SK" sz="4000" b="1" kern="0" dirty="0">
                <a:solidFill>
                  <a:srgbClr val="000000"/>
                </a:solidFill>
                <a:latin typeface="David Libre" panose="00000500000000000000" pitchFamily="2" charset="-79"/>
                <a:cs typeface="David Libre" panose="00000500000000000000" pitchFamily="2" charset="-79"/>
                <a:sym typeface="Arial"/>
              </a:rPr>
              <a:t>- J. W. Goethe -</a:t>
            </a:r>
          </a:p>
        </p:txBody>
      </p:sp>
      <p:pic>
        <p:nvPicPr>
          <p:cNvPr id="8" name="Obrázok 7">
            <a:extLst>
              <a:ext uri="{FF2B5EF4-FFF2-40B4-BE49-F238E27FC236}">
                <a16:creationId xmlns:a16="http://schemas.microsoft.com/office/drawing/2014/main" xmlns="" id="{C44E19B2-94B3-4D3F-8A58-8BB06357F532}"/>
              </a:ext>
            </a:extLst>
          </p:cNvPr>
          <p:cNvPicPr>
            <a:picLocks noChangeAspect="1"/>
          </p:cNvPicPr>
          <p:nvPr/>
        </p:nvPicPr>
        <p:blipFill>
          <a:blip r:embed="rId4" cstate="print"/>
          <a:stretch>
            <a:fillRect/>
          </a:stretch>
        </p:blipFill>
        <p:spPr>
          <a:xfrm>
            <a:off x="9792183" y="3752424"/>
            <a:ext cx="1947120" cy="2899608"/>
          </a:xfrm>
          <a:prstGeom prst="rect">
            <a:avLst/>
          </a:prstGeom>
          <a:ln w="76200">
            <a:solidFill>
              <a:schemeClr val="accent1">
                <a:lumMod val="75000"/>
              </a:schemeClr>
            </a:solidFill>
          </a:ln>
        </p:spPr>
      </p:pic>
    </p:spTree>
  </p:cSld>
  <p:clrMapOvr>
    <a:masterClrMapping/>
  </p:clrMapOvr>
  <mc:AlternateContent xmlns:mc="http://schemas.openxmlformats.org/markup-compatibility/2006">
    <mc:Choice xmlns:p14="http://schemas.microsoft.com/office/powerpoint/2010/main" xmlns="" Requires="p14">
      <p:transition spd="med" p14:dur="700">
        <p:fade/>
        <p:sndAc>
          <p:stSnd>
            <p:snd r:embed="rId5" name="type.wav"/>
          </p:stSnd>
        </p:sndAc>
      </p:transition>
    </mc:Choice>
    <mc:Fallback>
      <p:transition spd="med">
        <p:fade/>
        <p:sndAc>
          <p:stSnd>
            <p:snd r:embed="rId3"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14" name="BlokTextu 13"/>
          <p:cNvSpPr txBox="1"/>
          <p:nvPr/>
        </p:nvSpPr>
        <p:spPr>
          <a:xfrm>
            <a:off x="9114973" y="6095833"/>
            <a:ext cx="2709815" cy="461665"/>
          </a:xfrm>
          <a:prstGeom prst="rect">
            <a:avLst/>
          </a:prstGeom>
          <a:noFill/>
        </p:spPr>
        <p:txBody>
          <a:bodyPr wrap="square" rtlCol="0">
            <a:spAutoFit/>
          </a:bodyPr>
          <a:lstStyle/>
          <a:p>
            <a:pPr algn="r" defTabSz="1219170"/>
            <a:r>
              <a:rPr lang="sk-SK" sz="1200" kern="0" dirty="0">
                <a:solidFill>
                  <a:srgbClr val="000000"/>
                </a:solidFill>
                <a:latin typeface="Times New Roman" panose="02020603050405020304" pitchFamily="18" charset="0"/>
                <a:cs typeface="Times New Roman" panose="02020603050405020304" pitchFamily="18" charset="0"/>
                <a:sym typeface="Arial"/>
              </a:rPr>
              <a:t>AICR, WCRF. CUP. 2009, 2007, 2017</a:t>
            </a:r>
          </a:p>
          <a:p>
            <a:pPr algn="r" defTabSz="1219170"/>
            <a:r>
              <a:rPr lang="it-IT" sz="1200" kern="0" dirty="0">
                <a:solidFill>
                  <a:srgbClr val="000000"/>
                </a:solidFill>
                <a:latin typeface="Times New Roman" panose="02020603050405020304" pitchFamily="18" charset="0"/>
                <a:cs typeface="Times New Roman" panose="02020603050405020304" pitchFamily="18" charset="0"/>
                <a:sym typeface="Arial"/>
              </a:rPr>
              <a:t>Colditz</a:t>
            </a:r>
            <a:r>
              <a:rPr lang="sk-SK" sz="1200" kern="0" dirty="0">
                <a:solidFill>
                  <a:srgbClr val="000000"/>
                </a:solidFill>
                <a:latin typeface="Times New Roman" panose="02020603050405020304" pitchFamily="18" charset="0"/>
                <a:cs typeface="Times New Roman" panose="02020603050405020304" pitchFamily="18" charset="0"/>
                <a:sym typeface="Arial"/>
              </a:rPr>
              <a:t> </a:t>
            </a:r>
            <a:r>
              <a:rPr lang="it-IT" sz="1200" kern="0" dirty="0">
                <a:solidFill>
                  <a:srgbClr val="000000"/>
                </a:solidFill>
                <a:latin typeface="Times New Roman" panose="02020603050405020304" pitchFamily="18" charset="0"/>
                <a:cs typeface="Times New Roman" panose="02020603050405020304" pitchFamily="18" charset="0"/>
                <a:sym typeface="Arial"/>
              </a:rPr>
              <a:t>GA, et al. 2012, 2014</a:t>
            </a:r>
            <a:endParaRPr lang="sk-SK" sz="1200" kern="0" dirty="0">
              <a:solidFill>
                <a:srgbClr val="000000"/>
              </a:solidFill>
              <a:latin typeface="Times New Roman" panose="02020603050405020304" pitchFamily="18" charset="0"/>
              <a:cs typeface="Times New Roman" panose="02020603050405020304" pitchFamily="18" charset="0"/>
              <a:sym typeface="Arial"/>
            </a:endParaRPr>
          </a:p>
        </p:txBody>
      </p:sp>
      <p:graphicFrame>
        <p:nvGraphicFramePr>
          <p:cNvPr id="6" name="Diagram 5"/>
          <p:cNvGraphicFramePr/>
          <p:nvPr/>
        </p:nvGraphicFramePr>
        <p:xfrm>
          <a:off x="293185" y="116960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Obrázok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14816" y="2272695"/>
            <a:ext cx="4509971" cy="3484976"/>
          </a:xfrm>
          <a:prstGeom prst="rect">
            <a:avLst/>
          </a:prstGeom>
          <a:ln w="19050">
            <a:solidFill>
              <a:schemeClr val="accent1">
                <a:lumMod val="75000"/>
              </a:schemeClr>
            </a:solidFill>
          </a:ln>
        </p:spPr>
      </p:pic>
      <p:sp>
        <p:nvSpPr>
          <p:cNvPr id="12" name="Shape 218"/>
          <p:cNvSpPr txBox="1">
            <a:spLocks/>
          </p:cNvSpPr>
          <p:nvPr/>
        </p:nvSpPr>
        <p:spPr>
          <a:xfrm>
            <a:off x="2377441" y="187727"/>
            <a:ext cx="9814176" cy="812800"/>
          </a:xfrm>
          <a:prstGeom prst="rect">
            <a:avLst/>
          </a:prstGeom>
        </p:spPr>
        <p:txBody>
          <a:bodyPr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defTabSz="1219170"/>
            <a:r>
              <a:rPr lang="sk-SK" sz="4000" kern="0" dirty="0">
                <a:solidFill>
                  <a:srgbClr val="0DB7C4"/>
                </a:solidFill>
                <a:latin typeface="Daytona Pro Condensed" panose="020B0506030503040204" pitchFamily="34" charset="0"/>
                <a:sym typeface="Dosis"/>
              </a:rPr>
              <a:t>Takmer </a:t>
            </a:r>
            <a:r>
              <a:rPr lang="sk-SK" sz="5400" b="1" kern="0" dirty="0">
                <a:solidFill>
                  <a:srgbClr val="CC0000"/>
                </a:solidFill>
                <a:latin typeface="Daytona Pro Condensed" panose="020B0506030503040204" pitchFamily="34" charset="0"/>
                <a:sym typeface="Dosis"/>
              </a:rPr>
              <a:t>50 %</a:t>
            </a:r>
            <a:r>
              <a:rPr lang="sk-SK" sz="4000" kern="0" dirty="0">
                <a:solidFill>
                  <a:srgbClr val="0DB7C4"/>
                </a:solidFill>
                <a:latin typeface="Daytona Pro Condensed" panose="020B0506030503040204" pitchFamily="34" charset="0"/>
                <a:sym typeface="Dosis"/>
              </a:rPr>
              <a:t> zhubných nádorov možno predísť !</a:t>
            </a:r>
            <a:endParaRPr lang="en" sz="1800" kern="0" dirty="0">
              <a:solidFill>
                <a:srgbClr val="0070C0"/>
              </a:solidFill>
              <a:latin typeface="Daytona Pro Condensed" panose="020B0506030503040204" pitchFamily="34" charset="0"/>
            </a:endParaRPr>
          </a:p>
        </p:txBody>
      </p:sp>
    </p:spTree>
    <p:extLst>
      <p:ext uri="{BB962C8B-B14F-4D97-AF65-F5344CB8AC3E}">
        <p14:creationId xmlns:p14="http://schemas.microsoft.com/office/powerpoint/2010/main" xmlns="" val="2874484920"/>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10" name="type.wav"/>
          </p:stSnd>
        </p:sndAc>
      </p:transition>
    </mc:Choice>
    <mc:Fallback>
      <p:transition spd="med">
        <p:fade/>
        <p:sndAc>
          <p:stSnd>
            <p:snd r:embed="rId3"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1CA784-0AE4-4A5F-991E-99294548F09F}"/>
              </a:ext>
            </a:extLst>
          </p:cNvPr>
          <p:cNvSpPr>
            <a:spLocks noGrp="1"/>
          </p:cNvSpPr>
          <p:nvPr>
            <p:ph type="title"/>
          </p:nvPr>
        </p:nvSpPr>
        <p:spPr>
          <a:solidFill>
            <a:schemeClr val="accent4">
              <a:lumMod val="75000"/>
            </a:schemeClr>
          </a:solidFill>
        </p:spPr>
        <p:txBody>
          <a:bodyPr>
            <a:normAutofit/>
          </a:bodyPr>
          <a:lstStyle/>
          <a:p>
            <a:r>
              <a:rPr lang="sk-SK" sz="3200" b="1" dirty="0"/>
              <a:t>Obezita, Diabetes –  Rakovina</a:t>
            </a:r>
          </a:p>
        </p:txBody>
      </p:sp>
      <p:sp>
        <p:nvSpPr>
          <p:cNvPr id="4" name="Zástupný text 3">
            <a:extLst>
              <a:ext uri="{FF2B5EF4-FFF2-40B4-BE49-F238E27FC236}">
                <a16:creationId xmlns:a16="http://schemas.microsoft.com/office/drawing/2014/main" xmlns="" id="{5294D901-EEE6-4474-8F7B-D72B10C15CA5}"/>
              </a:ext>
            </a:extLst>
          </p:cNvPr>
          <p:cNvSpPr>
            <a:spLocks noGrp="1"/>
          </p:cNvSpPr>
          <p:nvPr>
            <p:ph type="body" sz="half" idx="2"/>
          </p:nvPr>
        </p:nvSpPr>
        <p:spPr>
          <a:solidFill>
            <a:srgbClr val="FF9900"/>
          </a:solidFill>
        </p:spPr>
        <p:txBody>
          <a:bodyPr anchor="b"/>
          <a:lstStyle/>
          <a:p>
            <a:r>
              <a:rPr kumimoji="0" lang="sk-SK" sz="3200" b="1" i="0" u="none" strike="noStrike" kern="0" cap="none" spc="0" normalizeH="0" baseline="0" noProof="0" dirty="0">
                <a:ln>
                  <a:noFill/>
                </a:ln>
                <a:solidFill>
                  <a:srgbClr val="FFFFFF"/>
                </a:solidFill>
                <a:effectLst/>
                <a:uLnTx/>
                <a:uFillTx/>
                <a:latin typeface="Dosis"/>
                <a:sym typeface="Dosis"/>
              </a:rPr>
              <a:t>Obezita, Diabetes –  Rakovina</a:t>
            </a:r>
            <a:endParaRPr lang="sk-SK" dirty="0"/>
          </a:p>
        </p:txBody>
      </p:sp>
      <p:pic>
        <p:nvPicPr>
          <p:cNvPr id="3" name="Obrázok 2">
            <a:extLst>
              <a:ext uri="{FF2B5EF4-FFF2-40B4-BE49-F238E27FC236}">
                <a16:creationId xmlns:a16="http://schemas.microsoft.com/office/drawing/2014/main" xmlns="" id="{51512752-73F9-4318-A032-B5AC12D599D9}"/>
              </a:ext>
            </a:extLst>
          </p:cNvPr>
          <p:cNvPicPr>
            <a:picLocks noChangeAspect="1"/>
          </p:cNvPicPr>
          <p:nvPr/>
        </p:nvPicPr>
        <p:blipFill>
          <a:blip r:embed="rId2" cstate="print"/>
          <a:stretch>
            <a:fillRect/>
          </a:stretch>
        </p:blipFill>
        <p:spPr>
          <a:xfrm>
            <a:off x="4470320" y="1209040"/>
            <a:ext cx="7455781" cy="4193877"/>
          </a:xfrm>
          <a:prstGeom prst="rect">
            <a:avLst/>
          </a:prstGeom>
          <a:ln w="57150">
            <a:solidFill>
              <a:schemeClr val="accent4">
                <a:lumMod val="75000"/>
              </a:schemeClr>
            </a:solidFill>
          </a:ln>
        </p:spPr>
      </p:pic>
    </p:spTree>
    <p:extLst>
      <p:ext uri="{BB962C8B-B14F-4D97-AF65-F5344CB8AC3E}">
        <p14:creationId xmlns:p14="http://schemas.microsoft.com/office/powerpoint/2010/main" xmlns="" val="396853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777529" y="4524646"/>
            <a:ext cx="10959266"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8000" b="0" i="0" u="none" strike="noStrike" kern="1200" cap="none" spc="0" normalizeH="0" baseline="0" noProof="0" dirty="0">
                <a:ln>
                  <a:noFill/>
                </a:ln>
                <a:solidFill>
                  <a:srgbClr val="D8D9DC">
                    <a:lumMod val="50000"/>
                  </a:srgbClr>
                </a:solidFill>
                <a:effectLst/>
                <a:uLnTx/>
                <a:uFillTx/>
                <a:latin typeface="Calibri Light" panose="020F0302020204030204"/>
                <a:ea typeface="+mn-ea"/>
                <a:cs typeface="+mn-cs"/>
              </a:rPr>
              <a:t>Obezita</a:t>
            </a:r>
            <a:r>
              <a:rPr kumimoji="0" lang="sk-SK" sz="8000" b="0" i="0" u="none" strike="noStrike" kern="1200" cap="none" spc="0" normalizeH="0" baseline="0" noProof="0" dirty="0">
                <a:ln>
                  <a:noFill/>
                </a:ln>
                <a:solidFill>
                  <a:srgbClr val="F9D5E9">
                    <a:lumMod val="50000"/>
                  </a:srgbClr>
                </a:solidFill>
                <a:effectLst/>
                <a:uLnTx/>
                <a:uFillTx/>
                <a:latin typeface="Calibri Light" panose="020F0302020204030204"/>
                <a:ea typeface="+mn-ea"/>
                <a:cs typeface="+mn-cs"/>
              </a:rPr>
              <a:t> a karcinómy</a:t>
            </a:r>
          </a:p>
        </p:txBody>
      </p:sp>
      <p:graphicFrame>
        <p:nvGraphicFramePr>
          <p:cNvPr id="5" name="Diagram 4"/>
          <p:cNvGraphicFramePr/>
          <p:nvPr/>
        </p:nvGraphicFramePr>
        <p:xfrm>
          <a:off x="2162175" y="400050"/>
          <a:ext cx="7191375" cy="386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6154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1400175" y="1070003"/>
            <a:ext cx="10534650" cy="5245071"/>
          </a:xfrm>
        </p:spPr>
        <p:txBody>
          <a:bodyPr>
            <a:normAutofit fontScale="25000" lnSpcReduction="20000"/>
          </a:bodyPr>
          <a:lstStyle/>
          <a:p>
            <a:pPr marL="68578" indent="0">
              <a:buNone/>
            </a:pPr>
            <a:endParaRPr lang="sk-SK" sz="3600" dirty="0">
              <a:latin typeface="Tahoma" panose="020B0604030504040204" pitchFamily="34" charset="0"/>
              <a:ea typeface="Tahoma" panose="020B0604030504040204" pitchFamily="34" charset="0"/>
              <a:cs typeface="Tahoma" panose="020B0604030504040204" pitchFamily="34" charset="0"/>
            </a:endParaRPr>
          </a:p>
          <a:p>
            <a:pPr marL="68578" indent="0">
              <a:buNone/>
            </a:pPr>
            <a:r>
              <a:rPr lang="sk-SK" sz="8533" b="1" u="sng" dirty="0">
                <a:solidFill>
                  <a:srgbClr val="002060"/>
                </a:solidFill>
                <a:latin typeface="Microsoft PhagsPa" panose="020B0502040204020203" pitchFamily="34" charset="0"/>
                <a:ea typeface="Tahoma" panose="020B0604030504040204" pitchFamily="34" charset="0"/>
                <a:cs typeface="Tahoma" panose="020B0604030504040204" pitchFamily="34" charset="0"/>
              </a:rPr>
              <a:t>Prof. Tim BYERS, MD, PhD., MPH</a:t>
            </a:r>
          </a:p>
          <a:p>
            <a:pPr marL="68578" indent="0">
              <a:spcBef>
                <a:spcPts val="0"/>
              </a:spcBef>
              <a:buNone/>
            </a:pPr>
            <a:r>
              <a:rPr lang="en-GB" sz="8533" dirty="0">
                <a:solidFill>
                  <a:srgbClr val="002060"/>
                </a:solidFill>
                <a:latin typeface="Microsoft PhagsPa" panose="020B0502040204020203" pitchFamily="34" charset="0"/>
                <a:ea typeface="Tahoma" panose="020B0604030504040204" pitchFamily="34" charset="0"/>
                <a:cs typeface="Tahoma" panose="020B0604030504040204" pitchFamily="34" charset="0"/>
              </a:rPr>
              <a:t>Obesity and Cancer, IASO/WCRF   </a:t>
            </a:r>
          </a:p>
          <a:p>
            <a:pPr marL="68578" indent="0">
              <a:spcBef>
                <a:spcPts val="0"/>
              </a:spcBef>
              <a:buNone/>
            </a:pPr>
            <a:r>
              <a:rPr lang="en-GB" sz="8533" dirty="0">
                <a:solidFill>
                  <a:srgbClr val="002060"/>
                </a:solidFill>
                <a:latin typeface="Microsoft PhagsPa" panose="020B0502040204020203" pitchFamily="34" charset="0"/>
                <a:ea typeface="Tahoma" panose="020B0604030504040204" pitchFamily="34" charset="0"/>
                <a:cs typeface="Tahoma" panose="020B0604030504040204" pitchFamily="34" charset="0"/>
              </a:rPr>
              <a:t>Conference in London 2013</a:t>
            </a:r>
          </a:p>
          <a:p>
            <a:pPr marL="68578" indent="0" algn="ctr">
              <a:buNone/>
            </a:pPr>
            <a:endParaRPr lang="sk-SK" sz="2800" b="1" i="1" dirty="0">
              <a:solidFill>
                <a:schemeClr val="accent1">
                  <a:lumMod val="75000"/>
                </a:schemeClr>
              </a:solidFill>
              <a:latin typeface="Microsoft PhagsPa" panose="020B0502040204020203" pitchFamily="34" charset="0"/>
              <a:ea typeface="Tahoma" panose="020B0604030504040204" pitchFamily="34" charset="0"/>
              <a:cs typeface="Tahoma" panose="020B0604030504040204" pitchFamily="34" charset="0"/>
            </a:endParaRPr>
          </a:p>
          <a:p>
            <a:pPr marL="68578" indent="0" algn="ctr">
              <a:buNone/>
            </a:pPr>
            <a:endParaRPr lang="sk-SK" sz="2800" b="1" dirty="0">
              <a:solidFill>
                <a:schemeClr val="accent1">
                  <a:lumMod val="75000"/>
                </a:schemeClr>
              </a:solidFill>
              <a:latin typeface="Microsoft PhagsPa" panose="020B0502040204020203" pitchFamily="34" charset="0"/>
              <a:ea typeface="Tahoma" panose="020B0604030504040204" pitchFamily="34" charset="0"/>
              <a:cs typeface="Tahoma" panose="020B0604030504040204" pitchFamily="34" charset="0"/>
            </a:endParaRPr>
          </a:p>
          <a:p>
            <a:pPr marL="68578" indent="0" algn="ctr">
              <a:buNone/>
            </a:pPr>
            <a:endParaRPr lang="sk-SK"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68578" indent="0">
              <a:buNone/>
            </a:pPr>
            <a:endParaRPr lang="sk-SK" sz="16000" b="1" dirty="0">
              <a:solidFill>
                <a:srgbClr val="FF6600"/>
              </a:solidFill>
              <a:latin typeface="Microsoft PhagsPa" panose="020B0502040204020203" pitchFamily="34" charset="0"/>
              <a:ea typeface="Tahoma" panose="020B0604030504040204" pitchFamily="34" charset="0"/>
              <a:cs typeface="Tahoma" panose="020B0604030504040204" pitchFamily="34" charset="0"/>
            </a:endParaRPr>
          </a:p>
          <a:p>
            <a:pPr marL="68578" indent="0" algn="ctr">
              <a:buNone/>
            </a:pPr>
            <a:endParaRPr lang="sk-SK" sz="24000" dirty="0">
              <a:solidFill>
                <a:schemeClr val="accent4">
                  <a:lumMod val="50000"/>
                </a:schemeClr>
              </a:solidFill>
              <a:latin typeface="Maiandra GD" panose="020E0502030308020204" pitchFamily="34" charset="0"/>
              <a:ea typeface="Tahoma" panose="020B0604030504040204" pitchFamily="34" charset="0"/>
              <a:cs typeface="Tahoma" panose="020B0604030504040204" pitchFamily="34" charset="0"/>
            </a:endParaRPr>
          </a:p>
          <a:p>
            <a:pPr marL="68578" indent="0" algn="ctr">
              <a:buNone/>
            </a:pPr>
            <a:r>
              <a:rPr lang="sk-SK" sz="24000" dirty="0">
                <a:solidFill>
                  <a:schemeClr val="accent4">
                    <a:lumMod val="50000"/>
                  </a:schemeClr>
                </a:solidFill>
                <a:latin typeface="Maiandra GD" panose="020E0502030308020204" pitchFamily="34" charset="0"/>
                <a:ea typeface="Tahoma" panose="020B0604030504040204" pitchFamily="34" charset="0"/>
                <a:cs typeface="Tahoma" panose="020B0604030504040204" pitchFamily="34" charset="0"/>
              </a:rPr>
              <a:t>Strava a výživa </a:t>
            </a:r>
          </a:p>
          <a:p>
            <a:pPr marL="68578" indent="0" algn="ctr">
              <a:buNone/>
            </a:pPr>
            <a:r>
              <a:rPr lang="sk-SK" sz="12800" dirty="0">
                <a:solidFill>
                  <a:srgbClr val="003366"/>
                </a:solidFill>
                <a:latin typeface="Maiandra GD" panose="020E0502030308020204" pitchFamily="34" charset="0"/>
                <a:ea typeface="Tahoma" panose="020B0604030504040204" pitchFamily="34" charset="0"/>
                <a:cs typeface="Tahoma" panose="020B0604030504040204" pitchFamily="34" charset="0"/>
              </a:rPr>
              <a:t>ovplyvňujú riziko zhubných nádorov najmä prostredníctvom </a:t>
            </a:r>
          </a:p>
          <a:p>
            <a:pPr marL="68578" indent="0" algn="ctr">
              <a:buNone/>
            </a:pPr>
            <a:r>
              <a:rPr lang="sk-SK" sz="24000" dirty="0">
                <a:solidFill>
                  <a:schemeClr val="accent4">
                    <a:lumMod val="50000"/>
                  </a:schemeClr>
                </a:solidFill>
                <a:latin typeface="Maiandra GD" panose="020E0502030308020204" pitchFamily="34" charset="0"/>
                <a:ea typeface="Tahoma" panose="020B0604030504040204" pitchFamily="34" charset="0"/>
                <a:cs typeface="Tahoma" panose="020B0604030504040204" pitchFamily="34" charset="0"/>
              </a:rPr>
              <a:t>nadváhy a obezity</a:t>
            </a:r>
            <a:endParaRPr lang="sk-SK" sz="9600" dirty="0">
              <a:solidFill>
                <a:schemeClr val="accent4">
                  <a:lumMod val="50000"/>
                </a:schemeClr>
              </a:solidFill>
              <a:latin typeface="Maiandra GD" panose="020E050203030802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1428" y="1949675"/>
            <a:ext cx="1366884" cy="17017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Obdĺžnik 8"/>
          <p:cNvSpPr/>
          <p:nvPr/>
        </p:nvSpPr>
        <p:spPr bwMode="auto">
          <a:xfrm>
            <a:off x="9332685" y="6712856"/>
            <a:ext cx="1335315" cy="152400"/>
          </a:xfrm>
          <a:prstGeom prst="rect">
            <a:avLst/>
          </a:prstGeom>
          <a:solidFill>
            <a:srgbClr val="003366"/>
          </a:solidFill>
          <a:ln>
            <a:noFill/>
          </a:ln>
          <a:effectLst/>
        </p:spPr>
        <p:txBody>
          <a:bodyPr vert="horz" wrap="square" lIns="91440" tIns="45720" rIns="91440" bIns="45720" numCol="1" rtlCol="0" anchor="t" anchorCtr="0" compatLnSpc="1">
            <a:prstTxWarp prst="textNoShape">
              <a:avLst/>
            </a:prstTxWarp>
          </a:bodyPr>
          <a:lstStyle/>
          <a:p>
            <a:pPr marL="0" marR="0" lvl="0" indent="0" algn="r" defTabSz="914377" rtl="0" eaLnBrk="1" fontAlgn="base" latinLnBrk="0" hangingPunct="1">
              <a:lnSpc>
                <a:spcPct val="100000"/>
              </a:lnSpc>
              <a:spcBef>
                <a:spcPct val="0"/>
              </a:spcBef>
              <a:spcAft>
                <a:spcPct val="0"/>
              </a:spcAft>
              <a:buClrTx/>
              <a:buSzTx/>
              <a:buFontTx/>
              <a:buNone/>
              <a:tabLst/>
              <a:defRPr/>
            </a:pPr>
            <a:endParaRPr kumimoji="0" lang="sk-SK" sz="1000" b="1" i="0" u="none" strike="noStrike" kern="1200" cap="none" spc="0" normalizeH="0" baseline="0" noProof="0" dirty="0">
              <a:ln>
                <a:noFill/>
              </a:ln>
              <a:solidFill>
                <a:prstClr val="white"/>
              </a:solidFill>
              <a:effectLst/>
              <a:uLnTx/>
              <a:uFillTx/>
              <a:latin typeface="Tw Cen MT"/>
              <a:ea typeface="+mn-ea"/>
              <a:cs typeface="Arial"/>
              <a:sym typeface="Arial"/>
            </a:endParaRPr>
          </a:p>
        </p:txBody>
      </p:sp>
      <p:pic>
        <p:nvPicPr>
          <p:cNvPr id="3" name="Obrázok 2"/>
          <p:cNvPicPr>
            <a:picLocks noChangeAspect="1"/>
          </p:cNvPicPr>
          <p:nvPr/>
        </p:nvPicPr>
        <p:blipFill>
          <a:blip r:embed="rId3" cstate="print"/>
          <a:stretch>
            <a:fillRect/>
          </a:stretch>
        </p:blipFill>
        <p:spPr>
          <a:xfrm>
            <a:off x="8763000" y="927295"/>
            <a:ext cx="2927137" cy="2202067"/>
          </a:xfrm>
          <a:prstGeom prst="rect">
            <a:avLst/>
          </a:prstGeom>
        </p:spPr>
      </p:pic>
    </p:spTree>
    <p:extLst>
      <p:ext uri="{BB962C8B-B14F-4D97-AF65-F5344CB8AC3E}">
        <p14:creationId xmlns:p14="http://schemas.microsoft.com/office/powerpoint/2010/main" xmlns="" val="400463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7744811" y="921668"/>
            <a:ext cx="8704187" cy="5414165"/>
          </a:xfrm>
        </p:spPr>
        <p:txBody>
          <a:bodyPr>
            <a:normAutofit/>
          </a:bodyPr>
          <a:lstStyle/>
          <a:p>
            <a:pPr marL="0" indent="0">
              <a:buClr>
                <a:srgbClr val="BE0260"/>
              </a:buClr>
              <a:buNone/>
            </a:pPr>
            <a:endParaRPr lang="sk-SK" sz="3200" b="1" dirty="0">
              <a:solidFill>
                <a:srgbClr val="BE0260"/>
              </a:solidFill>
            </a:endParaRPr>
          </a:p>
          <a:p>
            <a:pPr marL="0" indent="0">
              <a:buClr>
                <a:srgbClr val="BE0260"/>
              </a:buClr>
              <a:buNone/>
            </a:pPr>
            <a:endParaRPr lang="sk-SK" sz="3200" b="1" dirty="0">
              <a:solidFill>
                <a:srgbClr val="BE0260"/>
              </a:solidFill>
            </a:endParaRPr>
          </a:p>
          <a:p>
            <a:pPr marL="0" indent="0">
              <a:buClr>
                <a:srgbClr val="BE0260"/>
              </a:buClr>
              <a:buNone/>
            </a:pPr>
            <a:endParaRPr lang="sk-SK" sz="3200" b="1" dirty="0">
              <a:solidFill>
                <a:srgbClr val="BE0260"/>
              </a:solidFill>
            </a:endParaRPr>
          </a:p>
          <a:p>
            <a:pPr marL="0" indent="0">
              <a:buClr>
                <a:srgbClr val="BE0260"/>
              </a:buClr>
              <a:buNone/>
            </a:pPr>
            <a:endParaRPr lang="sk-SK" sz="3200" b="1" dirty="0">
              <a:solidFill>
                <a:srgbClr val="BE0260"/>
              </a:solidFill>
            </a:endParaRPr>
          </a:p>
          <a:p>
            <a:pPr marL="0" indent="0">
              <a:buClr>
                <a:srgbClr val="BE0260"/>
              </a:buClr>
              <a:buNone/>
            </a:pPr>
            <a:endParaRPr lang="sk-SK" sz="3200" b="1" dirty="0">
              <a:solidFill>
                <a:srgbClr val="BE0260"/>
              </a:solidFill>
            </a:endParaRPr>
          </a:p>
          <a:p>
            <a:pPr marL="0" indent="0">
              <a:buClr>
                <a:srgbClr val="BE0260"/>
              </a:buClr>
              <a:buNone/>
            </a:pPr>
            <a:endParaRPr lang="sk-SK" sz="3200" b="1" dirty="0">
              <a:solidFill>
                <a:srgbClr val="BE0260"/>
              </a:solidFill>
            </a:endParaRPr>
          </a:p>
          <a:p>
            <a:pPr marL="0" indent="0">
              <a:buClr>
                <a:srgbClr val="BE0260"/>
              </a:buClr>
              <a:buNone/>
            </a:pPr>
            <a:endParaRPr lang="sk-SK" sz="3200" b="1" dirty="0">
              <a:solidFill>
                <a:srgbClr val="BE0260"/>
              </a:solidFill>
            </a:endParaRPr>
          </a:p>
          <a:p>
            <a:pPr marL="0" indent="0">
              <a:buClr>
                <a:srgbClr val="BE0260"/>
              </a:buClr>
              <a:buNone/>
            </a:pPr>
            <a:endParaRPr lang="sk-SK" sz="2000" b="1" dirty="0">
              <a:solidFill>
                <a:srgbClr val="BE0260"/>
              </a:solidFill>
            </a:endParaRPr>
          </a:p>
          <a:p>
            <a:pPr marL="0" indent="0">
              <a:buClr>
                <a:srgbClr val="BE0260"/>
              </a:buClr>
              <a:buNone/>
            </a:pPr>
            <a:endParaRPr lang="sk-SK" sz="2000" b="1" dirty="0">
              <a:solidFill>
                <a:srgbClr val="BE0260"/>
              </a:solidFill>
            </a:endParaRPr>
          </a:p>
          <a:p>
            <a:pPr marL="0" indent="0">
              <a:buClr>
                <a:srgbClr val="BE0260"/>
              </a:buClr>
              <a:buNone/>
            </a:pPr>
            <a:endParaRPr lang="sk-SK" sz="2000" b="1" dirty="0">
              <a:solidFill>
                <a:srgbClr val="BE0260"/>
              </a:solidFill>
            </a:endParaRPr>
          </a:p>
          <a:p>
            <a:pPr marL="0" indent="0">
              <a:buClr>
                <a:srgbClr val="BE0260"/>
              </a:buClr>
              <a:buNone/>
            </a:pPr>
            <a:endParaRPr lang="sk-SK" sz="2000" b="1" dirty="0">
              <a:solidFill>
                <a:srgbClr val="BE0260"/>
              </a:solidFill>
            </a:endParaRPr>
          </a:p>
          <a:p>
            <a:pPr marL="0" indent="0">
              <a:buClr>
                <a:srgbClr val="BE0260"/>
              </a:buClr>
              <a:buNone/>
            </a:pPr>
            <a:endParaRPr lang="sk-SK" sz="2000" b="1" dirty="0">
              <a:solidFill>
                <a:srgbClr val="BE0260"/>
              </a:solidFill>
            </a:endParaRPr>
          </a:p>
          <a:p>
            <a:pPr>
              <a:buClr>
                <a:srgbClr val="BE0260"/>
              </a:buClr>
              <a:buNone/>
            </a:pPr>
            <a:endParaRPr lang="sk-SK" dirty="0"/>
          </a:p>
        </p:txBody>
      </p:sp>
      <p:sp>
        <p:nvSpPr>
          <p:cNvPr id="10" name="Obdĺžnik 9"/>
          <p:cNvSpPr/>
          <p:nvPr/>
        </p:nvSpPr>
        <p:spPr bwMode="auto">
          <a:xfrm>
            <a:off x="9332685" y="6712856"/>
            <a:ext cx="1335315" cy="152400"/>
          </a:xfrm>
          <a:prstGeom prst="rect">
            <a:avLst/>
          </a:prstGeom>
          <a:solidFill>
            <a:srgbClr val="FF0066"/>
          </a:solidFill>
          <a:ln>
            <a:noFill/>
          </a:ln>
          <a:effectLst/>
        </p:spPr>
        <p:txBody>
          <a:bodyPr vert="horz" wrap="square" lIns="91440" tIns="45720" rIns="91440" bIns="45720" numCol="1" rtlCol="0" anchor="t" anchorCtr="0" compatLnSpc="1">
            <a:prstTxWarp prst="textNoShape">
              <a:avLst/>
            </a:prstTxWarp>
          </a:bodyPr>
          <a:lstStyle/>
          <a:p>
            <a:pPr marL="0" marR="0" lvl="0" indent="0" algn="r" defTabSz="914377" rtl="0" eaLnBrk="1" fontAlgn="base" latinLnBrk="0" hangingPunct="1">
              <a:lnSpc>
                <a:spcPct val="100000"/>
              </a:lnSpc>
              <a:spcBef>
                <a:spcPct val="0"/>
              </a:spcBef>
              <a:spcAft>
                <a:spcPct val="0"/>
              </a:spcAft>
              <a:buClrTx/>
              <a:buSzTx/>
              <a:buFontTx/>
              <a:buNone/>
              <a:tabLst/>
              <a:defRPr/>
            </a:pPr>
            <a:endParaRPr kumimoji="0" lang="sk-SK" sz="1000" b="1" i="0" u="none" strike="noStrike" kern="1200" cap="none" spc="0" normalizeH="0" baseline="0" noProof="0" dirty="0">
              <a:ln>
                <a:noFill/>
              </a:ln>
              <a:solidFill>
                <a:prstClr val="white"/>
              </a:solidFill>
              <a:effectLst/>
              <a:uLnTx/>
              <a:uFillTx/>
              <a:latin typeface="Arial" charset="0"/>
              <a:ea typeface="+mn-ea"/>
              <a:cs typeface="Arial"/>
              <a:sym typeface="Arial"/>
            </a:endParaRPr>
          </a:p>
        </p:txBody>
      </p:sp>
      <p:sp>
        <p:nvSpPr>
          <p:cNvPr id="11" name="Zástupný symbol obsahu 2"/>
          <p:cNvSpPr txBox="1">
            <a:spLocks/>
          </p:cNvSpPr>
          <p:nvPr/>
        </p:nvSpPr>
        <p:spPr bwMode="auto">
          <a:xfrm>
            <a:off x="723863" y="0"/>
            <a:ext cx="6233823" cy="133493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rgbClr val="B4CCE2"/>
              </a:buClr>
              <a:buChar char="•"/>
              <a:defRPr sz="2400">
                <a:solidFill>
                  <a:schemeClr val="tx1"/>
                </a:solidFill>
                <a:latin typeface="+mn-lt"/>
                <a:ea typeface="+mn-ea"/>
                <a:cs typeface="+mn-cs"/>
              </a:defRPr>
            </a:lvl1pPr>
            <a:lvl2pPr marL="742950" indent="-285750" algn="l" rtl="0" fontAlgn="base">
              <a:spcBef>
                <a:spcPct val="20000"/>
              </a:spcBef>
              <a:spcAft>
                <a:spcPct val="0"/>
              </a:spcAft>
              <a:buClr>
                <a:srgbClr val="B4CCE2"/>
              </a:buClr>
              <a:buChar char="–"/>
              <a:defRPr sz="2000">
                <a:solidFill>
                  <a:schemeClr val="tx1"/>
                </a:solidFill>
                <a:latin typeface="+mn-lt"/>
              </a:defRPr>
            </a:lvl2pPr>
            <a:lvl3pPr marL="1143000" indent="-228600" algn="l" rtl="0" fontAlgn="base">
              <a:spcBef>
                <a:spcPct val="20000"/>
              </a:spcBef>
              <a:spcAft>
                <a:spcPct val="0"/>
              </a:spcAft>
              <a:buClr>
                <a:srgbClr val="B4CCE2"/>
              </a:buClr>
              <a:buChar char="•"/>
              <a:defRPr>
                <a:solidFill>
                  <a:schemeClr val="tx1"/>
                </a:solidFill>
                <a:latin typeface="+mn-lt"/>
              </a:defRPr>
            </a:lvl3pPr>
            <a:lvl4pPr marL="1600200" indent="-228600" algn="l" rtl="0" fontAlgn="base">
              <a:spcBef>
                <a:spcPct val="20000"/>
              </a:spcBef>
              <a:spcAft>
                <a:spcPct val="0"/>
              </a:spcAft>
              <a:buClr>
                <a:srgbClr val="B4CCE2"/>
              </a:buClr>
              <a:buChar char="–"/>
              <a:defRPr sz="1600">
                <a:solidFill>
                  <a:schemeClr val="tx1"/>
                </a:solidFill>
                <a:latin typeface="+mn-lt"/>
              </a:defRPr>
            </a:lvl4pPr>
            <a:lvl5pPr marL="2057400" indent="-228600" algn="l" rtl="0" fontAlgn="base">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a:lstStyle>
          <a:p>
            <a:pPr marL="0" marR="0" lvl="0" indent="0" algn="ctr" defTabSz="914377" rtl="0" eaLnBrk="1" fontAlgn="base" latinLnBrk="0" hangingPunct="1">
              <a:lnSpc>
                <a:spcPct val="100000"/>
              </a:lnSpc>
              <a:spcBef>
                <a:spcPts val="0"/>
              </a:spcBef>
              <a:spcAft>
                <a:spcPts val="0"/>
              </a:spcAft>
              <a:buClr>
                <a:srgbClr val="BE0260"/>
              </a:buClr>
              <a:buSzTx/>
              <a:buFontTx/>
              <a:buNone/>
              <a:tabLst/>
              <a:defRPr/>
            </a:pPr>
            <a:r>
              <a:rPr kumimoji="0" lang="sk-SK" sz="4267" b="1" i="0" u="none" strike="noStrike" kern="0" cap="none" spc="0" normalizeH="0" baseline="0" noProof="0" dirty="0">
                <a:ln>
                  <a:noFill/>
                </a:ln>
                <a:solidFill>
                  <a:srgbClr val="F9D5E9">
                    <a:lumMod val="50000"/>
                  </a:srgbClr>
                </a:solidFill>
                <a:effectLst/>
                <a:uLnTx/>
                <a:uFillTx/>
                <a:latin typeface="Calibri Light" panose="020F0302020204030204"/>
                <a:ea typeface="+mn-ea"/>
                <a:cs typeface="+mn-cs"/>
                <a:sym typeface="Arial"/>
              </a:rPr>
              <a:t>Obezita zvyšuje riziko </a:t>
            </a:r>
          </a:p>
          <a:p>
            <a:pPr marL="0" marR="0" lvl="0" indent="0" algn="ctr" defTabSz="914377" rtl="0" eaLnBrk="1" fontAlgn="base" latinLnBrk="0" hangingPunct="1">
              <a:lnSpc>
                <a:spcPct val="100000"/>
              </a:lnSpc>
              <a:spcBef>
                <a:spcPts val="0"/>
              </a:spcBef>
              <a:spcAft>
                <a:spcPts val="0"/>
              </a:spcAft>
              <a:buClr>
                <a:srgbClr val="BE0260"/>
              </a:buClr>
              <a:buSzTx/>
              <a:buFontTx/>
              <a:buNone/>
              <a:tabLst/>
              <a:defRPr/>
            </a:pPr>
            <a:r>
              <a:rPr kumimoji="0" lang="sk-SK" sz="4267" b="1" i="0" u="none" strike="noStrike" kern="0" cap="none" spc="0" normalizeH="0" baseline="0" noProof="0" dirty="0">
                <a:ln>
                  <a:noFill/>
                </a:ln>
                <a:solidFill>
                  <a:srgbClr val="F9D5E9">
                    <a:lumMod val="50000"/>
                  </a:srgbClr>
                </a:solidFill>
                <a:effectLst/>
                <a:uLnTx/>
                <a:uFillTx/>
                <a:latin typeface="Calibri Light" panose="020F0302020204030204"/>
                <a:ea typeface="+mn-ea"/>
                <a:cs typeface="+mn-cs"/>
                <a:sym typeface="Arial"/>
              </a:rPr>
              <a:t>11 zhubných nádorov</a:t>
            </a:r>
            <a:endParaRPr kumimoji="0" lang="sk-SK" sz="3200" b="1" i="0" u="none" strike="noStrike" kern="0" cap="none" spc="0" normalizeH="0" baseline="0" noProof="0" dirty="0">
              <a:ln>
                <a:noFill/>
              </a:ln>
              <a:solidFill>
                <a:srgbClr val="F9D5E9">
                  <a:lumMod val="50000"/>
                </a:srgbClr>
              </a:solidFill>
              <a:effectLst/>
              <a:uLnTx/>
              <a:uFillTx/>
              <a:latin typeface="Calibri Light" panose="020F0302020204030204"/>
              <a:ea typeface="+mn-ea"/>
              <a:cs typeface="+mn-cs"/>
              <a:sym typeface="Arial"/>
            </a:endParaRPr>
          </a:p>
        </p:txBody>
      </p:sp>
      <p:pic>
        <p:nvPicPr>
          <p:cNvPr id="9" name="Picture 2" descr="Súvisiaci obrázo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7637" y="379491"/>
            <a:ext cx="4036114" cy="60990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lokTextu 1"/>
          <p:cNvSpPr txBox="1"/>
          <p:nvPr/>
        </p:nvSpPr>
        <p:spPr>
          <a:xfrm>
            <a:off x="1016323" y="1423134"/>
            <a:ext cx="6004448" cy="5078313"/>
          </a:xfrm>
          <a:prstGeom prst="rect">
            <a:avLst/>
          </a:prstGeom>
          <a:pattFill prst="pct20">
            <a:fgClr>
              <a:schemeClr val="bg2"/>
            </a:fgClr>
            <a:bgClr>
              <a:schemeClr val="bg1"/>
            </a:bgClr>
          </a:pattFill>
          <a:ln w="19050">
            <a:solidFill>
              <a:schemeClr val="accent4">
                <a:lumMod val="50000"/>
              </a:schemeClr>
            </a:solidFill>
          </a:ln>
          <a:effectLst/>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4EB3CF">
                    <a:lumMod val="50000"/>
                  </a:srgbClr>
                </a:solidFill>
                <a:effectLst/>
                <a:uLnTx/>
                <a:uFillTx/>
                <a:latin typeface="Gill Sans Light"/>
                <a:ea typeface="Gadugi" panose="020B0502040204020203" pitchFamily="34" charset="0"/>
                <a:cs typeface="Malgun Gothic Semilight" panose="020B0502040204020203" pitchFamily="34" charset="-128"/>
                <a:sym typeface="Arial"/>
              </a:rPr>
              <a:t>Obezita zvyšuje riziko 11 zhubných nádorov:</a:t>
            </a:r>
            <a:endParaRPr kumimoji="0" lang="sk-SK" sz="1800" b="1" i="0" u="none" strike="noStrike" kern="1200" cap="none" spc="0" normalizeH="0" baseline="0" noProof="0" dirty="0">
              <a:ln>
                <a:noFill/>
              </a:ln>
              <a:solidFill>
                <a:srgbClr val="4EB3CF">
                  <a:lumMod val="50000"/>
                </a:srgbClr>
              </a:solidFill>
              <a:effectLst/>
              <a:uLnTx/>
              <a:uFillTx/>
              <a:latin typeface="Gill Sans Light"/>
              <a:ea typeface="Gadugi" panose="020B0502040204020203" pitchFamily="34" charset="0"/>
              <a:cs typeface="Malgun Gothic Semilight" panose="020B0502040204020203" pitchFamily="34" charset="-128"/>
              <a:sym typeface="Arial"/>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Gill Sans Light"/>
                <a:ea typeface="Gadugi" panose="020B0502040204020203" pitchFamily="34" charset="0"/>
                <a:cs typeface="Malgun Gothic Semilight" panose="020B0502040204020203" pitchFamily="34" charset="-128"/>
                <a:sym typeface="Arial"/>
              </a:rPr>
              <a:t>[silné vedecké dôkazy]</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Gill Sans Light"/>
              <a:ea typeface="Gadugi" panose="020B0502040204020203" pitchFamily="34" charset="0"/>
              <a:cs typeface="Malgun Gothic Semilight" panose="020B0502040204020203" pitchFamily="34" charset="-128"/>
              <a:sym typeface="Arial"/>
            </a:endParaRP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srgbClr val="F9D5E9">
                    <a:lumMod val="50000"/>
                  </a:srgbClr>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Kolorektum</a:t>
            </a: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Pažerák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Žalúdok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Pečeň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Žlčník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Pankreas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srgbClr val="F9D5E9">
                    <a:lumMod val="50000"/>
                  </a:srgbClr>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Prsník</a:t>
            </a: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 </a:t>
            </a:r>
            <a:r>
              <a:rPr kumimoji="0" lang="sk-SK" sz="2400" b="0"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&lt;</a:t>
            </a:r>
            <a:r>
              <a:rPr kumimoji="0" lang="sk-SK" sz="2400" b="0" i="0" u="sng"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po menopauze</a:t>
            </a:r>
            <a:r>
              <a:rPr kumimoji="0" lang="sk-SK" sz="2400" b="0"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&gt;</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Vaječníky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srgbClr val="F9D5E9">
                    <a:lumMod val="50000"/>
                  </a:srgbClr>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Endometrium </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srgbClr val="F9D5E9">
                    <a:lumMod val="50000"/>
                  </a:srgbClr>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Prostata</a:t>
            </a: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 </a:t>
            </a:r>
            <a:r>
              <a:rPr kumimoji="0" lang="sk-SK" sz="2400" b="0"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&lt;pokročilé karcinómy&gt;</a:t>
            </a:r>
          </a:p>
          <a:p>
            <a:pPr marL="342891" marR="0" lvl="0" indent="-342891" algn="l" defTabSz="457189" rtl="0" eaLnBrk="1" fontAlgn="auto" latinLnBrk="0" hangingPunct="1">
              <a:lnSpc>
                <a:spcPct val="100000"/>
              </a:lnSpc>
              <a:spcBef>
                <a:spcPts val="0"/>
              </a:spcBef>
              <a:spcAft>
                <a:spcPts val="0"/>
              </a:spcAft>
              <a:buClrTx/>
              <a:buSzTx/>
              <a:buFont typeface="+mj-lt"/>
              <a:buAutoNum type="arabicPeriod"/>
              <a:tabLst/>
              <a:defRPr/>
            </a:pPr>
            <a:r>
              <a:rPr kumimoji="0" lang="sk-SK" sz="2400" b="1" i="0" u="none" strike="noStrike" kern="1200" cap="none" spc="0" normalizeH="0" baseline="0" noProof="0" dirty="0">
                <a:ln>
                  <a:noFill/>
                </a:ln>
                <a:solidFill>
                  <a:prstClr val="black"/>
                </a:solidFill>
                <a:effectLst/>
                <a:uLnTx/>
                <a:uFillTx/>
                <a:latin typeface="David Libre" panose="00000500000000000000" pitchFamily="2" charset="-79"/>
                <a:ea typeface="Gadugi" panose="020B0502040204020203" pitchFamily="34" charset="0"/>
                <a:cs typeface="David Libre" panose="00000500000000000000" pitchFamily="2" charset="-79"/>
                <a:sym typeface="Arial"/>
              </a:rPr>
              <a:t>Obličky </a:t>
            </a:r>
          </a:p>
        </p:txBody>
      </p:sp>
      <p:sp>
        <p:nvSpPr>
          <p:cNvPr id="4" name="Obdĺžnik 3"/>
          <p:cNvSpPr/>
          <p:nvPr/>
        </p:nvSpPr>
        <p:spPr>
          <a:xfrm>
            <a:off x="7572140" y="1495051"/>
            <a:ext cx="1272247" cy="2530411"/>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Tw Cen MT"/>
              <a:ea typeface="+mn-ea"/>
              <a:cs typeface="+mn-cs"/>
              <a:sym typeface="Arial"/>
            </a:endParaRPr>
          </a:p>
        </p:txBody>
      </p:sp>
      <p:sp>
        <p:nvSpPr>
          <p:cNvPr id="13" name="Obdĺžnik 12"/>
          <p:cNvSpPr/>
          <p:nvPr/>
        </p:nvSpPr>
        <p:spPr>
          <a:xfrm>
            <a:off x="10211875" y="2026699"/>
            <a:ext cx="1371876" cy="1332673"/>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Tw Cen MT"/>
              <a:ea typeface="+mn-ea"/>
              <a:cs typeface="+mn-cs"/>
              <a:sym typeface="Arial"/>
            </a:endParaRPr>
          </a:p>
        </p:txBody>
      </p:sp>
      <p:sp>
        <p:nvSpPr>
          <p:cNvPr id="16" name="Obdĺžnik 15"/>
          <p:cNvSpPr/>
          <p:nvPr/>
        </p:nvSpPr>
        <p:spPr>
          <a:xfrm>
            <a:off x="7524715" y="5360096"/>
            <a:ext cx="1319671" cy="84345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Tw Cen MT"/>
              <a:ea typeface="+mn-ea"/>
              <a:cs typeface="+mn-cs"/>
              <a:sym typeface="Arial"/>
            </a:endParaRPr>
          </a:p>
        </p:txBody>
      </p:sp>
      <p:sp>
        <p:nvSpPr>
          <p:cNvPr id="12" name="BlokTextu 11"/>
          <p:cNvSpPr txBox="1"/>
          <p:nvPr/>
        </p:nvSpPr>
        <p:spPr>
          <a:xfrm>
            <a:off x="4637251" y="3871573"/>
            <a:ext cx="2183963" cy="307777"/>
          </a:xfrm>
          <a:prstGeom prst="rect">
            <a:avLst/>
          </a:prstGeom>
          <a:solidFill>
            <a:schemeClr val="bg1"/>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k-SK" sz="14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www.wcrf.org /  2017</a:t>
            </a:r>
          </a:p>
        </p:txBody>
      </p:sp>
    </p:spTree>
    <p:extLst>
      <p:ext uri="{BB962C8B-B14F-4D97-AF65-F5344CB8AC3E}">
        <p14:creationId xmlns:p14="http://schemas.microsoft.com/office/powerpoint/2010/main" xmlns="" val="407319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4">
            <a:extLst>
              <a:ext uri="{FF2B5EF4-FFF2-40B4-BE49-F238E27FC236}">
                <a16:creationId xmlns:a16="http://schemas.microsoft.com/office/drawing/2014/main" xmlns="" id="{C11E0449-C335-46DB-B971-B68D8522B501}"/>
              </a:ext>
            </a:extLst>
          </p:cNvPr>
          <p:cNvSpPr>
            <a:spLocks noGrp="1"/>
          </p:cNvSpPr>
          <p:nvPr>
            <p:ph type="title"/>
          </p:nvPr>
        </p:nvSpPr>
        <p:spPr>
          <a:xfrm>
            <a:off x="1090611" y="2074506"/>
            <a:ext cx="10601326" cy="1278294"/>
          </a:xfrm>
          <a:ln w="19050">
            <a:solidFill>
              <a:schemeClr val="accent4">
                <a:lumMod val="50000"/>
              </a:schemeClr>
            </a:solidFill>
          </a:ln>
        </p:spPr>
        <p:txBody>
          <a:bodyPr rtlCol="0">
            <a:noAutofit/>
          </a:bodyPr>
          <a:lstStyle/>
          <a:p>
            <a:pPr algn="ctr" rtl="0"/>
            <a:r>
              <a:rPr lang="sk-SK" dirty="0">
                <a:solidFill>
                  <a:schemeClr val="accent4">
                    <a:lumMod val="50000"/>
                  </a:schemeClr>
                </a:solidFill>
                <a:latin typeface="Rockwell" panose="02060603020205020403" pitchFamily="18" charset="0"/>
              </a:rPr>
              <a:t>Obezita predstavuje významné </a:t>
            </a:r>
            <a:br>
              <a:rPr lang="sk-SK" dirty="0">
                <a:solidFill>
                  <a:schemeClr val="accent4">
                    <a:lumMod val="50000"/>
                  </a:schemeClr>
                </a:solidFill>
                <a:latin typeface="Rockwell" panose="02060603020205020403" pitchFamily="18" charset="0"/>
              </a:rPr>
            </a:br>
            <a:r>
              <a:rPr lang="sk-SK" dirty="0">
                <a:solidFill>
                  <a:schemeClr val="accent4">
                    <a:lumMod val="50000"/>
                  </a:schemeClr>
                </a:solidFill>
                <a:latin typeface="Rockwell" panose="02060603020205020403" pitchFamily="18" charset="0"/>
              </a:rPr>
              <a:t>riziko pre vznik rakoviny</a:t>
            </a:r>
          </a:p>
        </p:txBody>
      </p:sp>
      <p:sp>
        <p:nvSpPr>
          <p:cNvPr id="5" name="Obdĺžnik 4"/>
          <p:cNvSpPr/>
          <p:nvPr/>
        </p:nvSpPr>
        <p:spPr>
          <a:xfrm>
            <a:off x="1090611" y="3524935"/>
            <a:ext cx="10601326" cy="2954655"/>
          </a:xfrm>
          <a:prstGeom prst="rect">
            <a:avLst/>
          </a:prstGeom>
          <a:pattFill prst="pct25">
            <a:fgClr>
              <a:schemeClr val="accent1">
                <a:lumMod val="20000"/>
                <a:lumOff val="80000"/>
              </a:schemeClr>
            </a:fgClr>
            <a:bgClr>
              <a:schemeClr val="bg1"/>
            </a:bgClr>
          </a:pattFill>
          <a:ln w="19050">
            <a:solidFill>
              <a:schemeClr val="accent4">
                <a:lumMod val="5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4000" b="1" i="0" u="none" strike="noStrike" kern="1200" cap="none" spc="0" normalizeH="0" baseline="0" noProof="0" dirty="0">
                <a:ln>
                  <a:noFill/>
                </a:ln>
                <a:solidFill>
                  <a:prstClr val="white">
                    <a:lumMod val="50000"/>
                  </a:prstClr>
                </a:solidFill>
                <a:effectLst/>
                <a:uLnTx/>
                <a:uFill>
                  <a:solidFill>
                    <a:srgbClr val="F9D5E9">
                      <a:lumMod val="50000"/>
                    </a:srgbClr>
                  </a:solidFill>
                </a:uFill>
                <a:latin typeface="Antique Olive Compact" panose="020B0904030504030204" pitchFamily="34" charset="0"/>
                <a:ea typeface="+mn-ea"/>
                <a:cs typeface="MV Boli" panose="02000500030200090000" pitchFamily="2" charset="0"/>
              </a:rPr>
              <a:t>Zhubné nádory</a:t>
            </a:r>
            <a:r>
              <a:rPr kumimoji="0" lang="sk-SK" sz="4000" b="0" i="0" u="none" strike="noStrike" kern="1200" cap="none" spc="0" normalizeH="0" baseline="0" noProof="0" dirty="0">
                <a:ln>
                  <a:noFill/>
                </a:ln>
                <a:solidFill>
                  <a:prstClr val="white">
                    <a:lumMod val="50000"/>
                  </a:prstClr>
                </a:solidFill>
                <a:effectLst/>
                <a:uLnTx/>
                <a:uFillTx/>
                <a:latin typeface="Rockwell" panose="02060603020205020403" pitchFamily="18" charset="0"/>
                <a:ea typeface="+mn-ea"/>
                <a:cs typeface="MV Boli" panose="02000500030200090000" pitchFamily="2" charset="0"/>
              </a:rPr>
              <a:t>, ktoré sa </a:t>
            </a:r>
            <a:r>
              <a:rPr kumimoji="0" lang="sk-SK" sz="4000" b="0" i="0" u="none" strike="noStrike" kern="1200" cap="none" spc="0" normalizeH="0" baseline="0" noProof="0" dirty="0">
                <a:ln>
                  <a:noFill/>
                </a:ln>
                <a:solidFill>
                  <a:prstClr val="white">
                    <a:lumMod val="50000"/>
                  </a:prstClr>
                </a:solidFill>
                <a:effectLst/>
                <a:uLnTx/>
                <a:uFill>
                  <a:solidFill>
                    <a:srgbClr val="F9D5E9">
                      <a:lumMod val="50000"/>
                    </a:srgbClr>
                  </a:solidFill>
                </a:uFill>
                <a:latin typeface="Rockwell" panose="02060603020205020403" pitchFamily="18" charset="0"/>
                <a:ea typeface="+mn-ea"/>
                <a:cs typeface="MV Boli" panose="02000500030200090000" pitchFamily="2" charset="0"/>
              </a:rPr>
              <a:t>spájajú</a:t>
            </a:r>
            <a:r>
              <a:rPr kumimoji="0" lang="sk-SK" sz="4000" b="0" i="0" u="none" strike="noStrike" kern="1200" cap="none" spc="0" normalizeH="0" baseline="0" noProof="0" dirty="0">
                <a:ln>
                  <a:noFill/>
                </a:ln>
                <a:solidFill>
                  <a:prstClr val="white">
                    <a:lumMod val="50000"/>
                  </a:prstClr>
                </a:solidFill>
                <a:effectLst/>
                <a:uLnTx/>
                <a:uFillTx/>
                <a:latin typeface="Rockwell" panose="02060603020205020403" pitchFamily="18" charset="0"/>
                <a:ea typeface="+mn-ea"/>
                <a:cs typeface="MV Boli" panose="02000500030200090000" pitchFamily="2" charset="0"/>
              </a:rPr>
              <a:t> s </a:t>
            </a:r>
            <a:r>
              <a:rPr kumimoji="0" lang="sk-SK" sz="4000" b="0" i="0" u="none" strike="noStrike" kern="1200" cap="none" spc="0" normalizeH="0" baseline="0" noProof="0" dirty="0">
                <a:ln>
                  <a:noFill/>
                </a:ln>
                <a:solidFill>
                  <a:prstClr val="white">
                    <a:lumMod val="50000"/>
                  </a:prstClr>
                </a:solidFill>
                <a:effectLst/>
                <a:uLnTx/>
                <a:uFillTx/>
                <a:latin typeface="Antique Olive Compact" panose="020B0904030504030204" pitchFamily="34" charset="0"/>
                <a:ea typeface="+mn-ea"/>
                <a:cs typeface="MV Boli" panose="02000500030200090000" pitchFamily="2" charset="0"/>
              </a:rPr>
              <a:t>nadhmotnosťou a </a:t>
            </a:r>
            <a:r>
              <a:rPr kumimoji="0" lang="sk-SK" sz="4000" b="1" i="0" u="none" strike="noStrike" kern="1200" cap="none" spc="0" normalizeH="0" baseline="0" noProof="0" dirty="0">
                <a:ln>
                  <a:noFill/>
                </a:ln>
                <a:solidFill>
                  <a:prstClr val="white">
                    <a:lumMod val="50000"/>
                  </a:prstClr>
                </a:solidFill>
                <a:effectLst/>
                <a:uLnTx/>
                <a:uFill>
                  <a:solidFill>
                    <a:srgbClr val="F9D5E9">
                      <a:lumMod val="50000"/>
                    </a:srgbClr>
                  </a:solidFill>
                </a:uFill>
                <a:latin typeface="Antique Olive Compact" panose="020B0904030504030204" pitchFamily="34" charset="0"/>
                <a:ea typeface="+mn-ea"/>
                <a:cs typeface="MV Boli" panose="02000500030200090000" pitchFamily="2" charset="0"/>
              </a:rPr>
              <a:t>obezitou</a:t>
            </a:r>
            <a:r>
              <a:rPr kumimoji="0" lang="sk-SK" sz="4000" b="0" i="0" u="none" strike="noStrike" kern="1200" cap="none" spc="0" normalizeH="0" baseline="0" noProof="0" dirty="0">
                <a:ln>
                  <a:noFill/>
                </a:ln>
                <a:solidFill>
                  <a:prstClr val="white">
                    <a:lumMod val="50000"/>
                  </a:prstClr>
                </a:solidFill>
                <a:effectLst/>
                <a:uLnTx/>
                <a:uFillTx/>
                <a:latin typeface="Rockwell" panose="02060603020205020403" pitchFamily="18" charset="0"/>
                <a:ea typeface="+mn-ea"/>
                <a:cs typeface="MV Boli" panose="02000500030200090000" pitchFamily="2" charset="0"/>
              </a:rPr>
              <a:t>, tvoria </a:t>
            </a:r>
            <a:r>
              <a:rPr kumimoji="0" lang="sk-SK" sz="6600" b="1" i="0" u="none" strike="noStrike" kern="1200" cap="none" spc="0" normalizeH="0" baseline="0" noProof="0" dirty="0">
                <a:ln>
                  <a:noFill/>
                </a:ln>
                <a:solidFill>
                  <a:srgbClr val="F9D5E9">
                    <a:lumMod val="50000"/>
                  </a:srgbClr>
                </a:solidFill>
                <a:effectLst/>
                <a:uLnTx/>
                <a:uFillTx/>
                <a:latin typeface="Antique Olive Compact" panose="020B0904030504030204" pitchFamily="34" charset="0"/>
                <a:ea typeface="+mn-ea"/>
                <a:cs typeface="MV Boli" panose="02000500030200090000" pitchFamily="2" charset="0"/>
              </a:rPr>
              <a:t>40 %</a:t>
            </a:r>
            <a:r>
              <a:rPr kumimoji="0" lang="sk-SK" sz="4000" b="0" i="0" u="none" strike="noStrike" kern="1200" cap="none" spc="0" normalizeH="0" baseline="0" noProof="0" dirty="0">
                <a:ln>
                  <a:noFill/>
                </a:ln>
                <a:solidFill>
                  <a:prstClr val="white">
                    <a:lumMod val="50000"/>
                  </a:prstClr>
                </a:solidFill>
                <a:effectLst/>
                <a:uLnTx/>
                <a:uFillTx/>
                <a:latin typeface="Rockwell" panose="02060603020205020403" pitchFamily="18" charset="0"/>
                <a:ea typeface="+mn-ea"/>
                <a:cs typeface="MV Boli" panose="02000500030200090000" pitchFamily="2" charset="0"/>
              </a:rPr>
              <a:t> </a:t>
            </a:r>
            <a:r>
              <a:rPr kumimoji="0" lang="sk-SK" sz="4000" b="0" i="0" u="none" strike="noStrike" kern="1200" cap="none" spc="0" normalizeH="0" baseline="0" noProof="0" dirty="0">
                <a:ln>
                  <a:noFill/>
                </a:ln>
                <a:solidFill>
                  <a:prstClr val="white">
                    <a:lumMod val="50000"/>
                  </a:prstClr>
                </a:solidFill>
                <a:effectLst/>
                <a:uLnTx/>
                <a:uFill>
                  <a:solidFill>
                    <a:srgbClr val="F9D5E9">
                      <a:lumMod val="50000"/>
                    </a:srgbClr>
                  </a:solidFill>
                </a:uFill>
                <a:latin typeface="Rockwell" panose="02060603020205020403" pitchFamily="18" charset="0"/>
                <a:ea typeface="+mn-ea"/>
                <a:cs typeface="MV Boli" panose="02000500030200090000" pitchFamily="2" charset="0"/>
              </a:rPr>
              <a:t>zo všetkých</a:t>
            </a:r>
            <a:r>
              <a:rPr kumimoji="0" lang="sk-SK" sz="4000" b="0" i="0" u="none" strike="noStrike" kern="1200" cap="none" spc="0" normalizeH="0" baseline="0" noProof="0" dirty="0">
                <a:ln>
                  <a:noFill/>
                </a:ln>
                <a:solidFill>
                  <a:prstClr val="white">
                    <a:lumMod val="50000"/>
                  </a:prstClr>
                </a:solidFill>
                <a:effectLst/>
                <a:uLnTx/>
                <a:uFillTx/>
                <a:latin typeface="Rockwell" panose="02060603020205020403" pitchFamily="18" charset="0"/>
                <a:ea typeface="+mn-ea"/>
                <a:cs typeface="MV Boli" panose="02000500030200090000" pitchFamily="2" charset="0"/>
              </a:rPr>
              <a:t> onkologických ochorení, ktoré sa diagnostiku v USA. </a:t>
            </a:r>
          </a:p>
        </p:txBody>
      </p:sp>
      <p:pic>
        <p:nvPicPr>
          <p:cNvPr id="6" name="Obrázok 5"/>
          <p:cNvPicPr>
            <a:picLocks noChangeAspect="1"/>
          </p:cNvPicPr>
          <p:nvPr/>
        </p:nvPicPr>
        <p:blipFill>
          <a:blip r:embed="rId3" cstate="print"/>
          <a:stretch>
            <a:fillRect/>
          </a:stretch>
        </p:blipFill>
        <p:spPr>
          <a:xfrm>
            <a:off x="1090611" y="1042336"/>
            <a:ext cx="4957764" cy="713102"/>
          </a:xfrm>
          <a:prstGeom prst="rect">
            <a:avLst/>
          </a:prstGeom>
          <a:ln w="19050">
            <a:solidFill>
              <a:srgbClr val="0070C0"/>
            </a:solidFill>
          </a:ln>
        </p:spPr>
      </p:pic>
    </p:spTree>
    <p:extLst>
      <p:ext uri="{BB962C8B-B14F-4D97-AF65-F5344CB8AC3E}">
        <p14:creationId xmlns:p14="http://schemas.microsoft.com/office/powerpoint/2010/main" xmlns="" val="2573322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2377056" y="276224"/>
            <a:ext cx="8061707" cy="5400675"/>
            <a:chOff x="1789" y="786"/>
            <a:chExt cx="4102" cy="2748"/>
          </a:xfrm>
        </p:grpSpPr>
        <p:sp>
          <p:nvSpPr>
            <p:cNvPr id="4" name="AutoShape 3"/>
            <p:cNvSpPr>
              <a:spLocks noChangeAspect="1" noChangeArrowheads="1" noTextEdit="1"/>
            </p:cNvSpPr>
            <p:nvPr/>
          </p:nvSpPr>
          <p:spPr bwMode="auto">
            <a:xfrm>
              <a:off x="1789" y="786"/>
              <a:ext cx="4102" cy="2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9" y="786"/>
              <a:ext cx="4106" cy="2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Obdĺžnik 5"/>
          <p:cNvSpPr/>
          <p:nvPr/>
        </p:nvSpPr>
        <p:spPr>
          <a:xfrm>
            <a:off x="866774" y="5811550"/>
            <a:ext cx="10248900" cy="43088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Minárik P, Mináriková D. Diabezita a nádorové ochorenia. In: Fábryová L, Holéczy P et al. Diabezita. Diabetes a obezita: nerozlučné dvojičky. </a:t>
            </a:r>
            <a:r>
              <a:rPr kumimoji="0" lang="sk-SK" altLang="en-US" sz="1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Facta</a:t>
            </a: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sk-SK" altLang="en-US" sz="11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Medica</a:t>
            </a: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Brno 2019: 235-245.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k-S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336 strán. ISBN 978-80-88056-09-6.</a:t>
            </a:r>
          </a:p>
        </p:txBody>
      </p:sp>
      <p:sp>
        <p:nvSpPr>
          <p:cNvPr id="5" name="Obdĺžnik 4"/>
          <p:cNvSpPr/>
          <p:nvPr/>
        </p:nvSpPr>
        <p:spPr>
          <a:xfrm>
            <a:off x="866774" y="6331496"/>
            <a:ext cx="1117282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Gutierrez-</a:t>
            </a:r>
            <a:r>
              <a:rPr kumimoji="0" lang="en-GB" sz="1100" b="0" i="0" u="none" strike="noStrike" kern="1200" cap="none" spc="0" normalizeH="0" baseline="0" noProof="0" dirty="0" err="1">
                <a:ln>
                  <a:noFill/>
                </a:ln>
                <a:solidFill>
                  <a:srgbClr val="3D3C3B"/>
                </a:solidFill>
                <a:effectLst/>
                <a:uLnTx/>
                <a:uFillTx/>
                <a:latin typeface="Times New Roman" panose="02020603050405020304" pitchFamily="18" charset="0"/>
                <a:ea typeface="+mn-ea"/>
                <a:cs typeface="Times New Roman" panose="02020603050405020304" pitchFamily="18" charset="0"/>
              </a:rPr>
              <a:t>Salmeron</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M, </a:t>
            </a:r>
            <a:r>
              <a:rPr kumimoji="0" lang="en-GB" sz="1100" b="0" i="0" u="none" strike="noStrike" kern="1200" cap="none" spc="0" normalizeH="0" baseline="0" noProof="0" dirty="0" err="1">
                <a:ln>
                  <a:noFill/>
                </a:ln>
                <a:solidFill>
                  <a:srgbClr val="3D3C3B"/>
                </a:solidFill>
                <a:effectLst/>
                <a:uLnTx/>
                <a:uFillTx/>
                <a:latin typeface="Times New Roman" panose="02020603050405020304" pitchFamily="18" charset="0"/>
                <a:ea typeface="+mn-ea"/>
                <a:cs typeface="Times New Roman" panose="02020603050405020304" pitchFamily="18" charset="0"/>
              </a:rPr>
              <a:t>Chocarro-Calvo</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 Garcia-Martinez JM et</a:t>
            </a:r>
            <a:r>
              <a:rPr kumimoji="0" lang="sk-SK"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t>
            </a:r>
            <a:r>
              <a:rPr kumimoji="0" lang="en-GB"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al. Epidemiological bases and molecular mechanisms linking obesity,</a:t>
            </a:r>
            <a:r>
              <a:rPr kumimoji="0" lang="sk-SK"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t>
            </a:r>
            <a:r>
              <a:rPr kumimoji="0" lang="pt-BR"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diabetes, and cancer. Endocrinol Diabetes Nutr 2017; 64(2): 109–117.</a:t>
            </a:r>
            <a:r>
              <a:rPr kumimoji="0" lang="sk-SK"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 </a:t>
            </a:r>
            <a:r>
              <a:rPr kumimoji="0" lang="pl-PL" sz="1100" b="0" i="0" u="none" strike="noStrike" kern="1200" cap="none" spc="0" normalizeH="0" baseline="0" noProof="0" dirty="0">
                <a:ln>
                  <a:noFill/>
                </a:ln>
                <a:solidFill>
                  <a:srgbClr val="3D3C3B"/>
                </a:solidFill>
                <a:effectLst/>
                <a:uLnTx/>
                <a:uFillTx/>
                <a:latin typeface="Times New Roman" panose="02020603050405020304" pitchFamily="18" charset="0"/>
                <a:ea typeface="+mn-ea"/>
                <a:cs typeface="Times New Roman" panose="02020603050405020304" pitchFamily="18" charset="0"/>
              </a:rPr>
              <a:t>Dostupne z DOI: &lt;http://dx.doi.org/10.1016/j.endinu.2016.10.005&gt;.</a:t>
            </a: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Zaoblený obdĺžnik 6"/>
          <p:cNvSpPr/>
          <p:nvPr/>
        </p:nvSpPr>
        <p:spPr>
          <a:xfrm>
            <a:off x="3819525" y="4638675"/>
            <a:ext cx="1476375" cy="247650"/>
          </a:xfrm>
          <a:prstGeom prst="round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90788224"/>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Office_41799028_TF33552983" id="{2DFD4F13-60FA-42A5-A54E-BBCA665BE7B3}" vid="{FE4DBBCA-4F64-480B-8755-D1448BE431AB}"/>
    </a:ext>
  </a:extLst>
</a:theme>
</file>

<file path=ppt/theme/theme2.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balíka Offic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36854220_TF16411254" id="{912727E8-9EED-491F-A0EE-CCB9F29C4953}" vid="{1080F2FA-17D6-43FD-BF33-09316F7E841F}"/>
    </a:ext>
  </a:extLst>
</a:theme>
</file>

<file path=ppt/theme/theme4.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{C9DB4144-E42D-4875-B3CB-311270BED2E0}tf33552983_win32</Template>
  <TotalTime>241</TotalTime>
  <Words>721</Words>
  <Application>Microsoft Office PowerPoint</Application>
  <PresentationFormat>Vlastná</PresentationFormat>
  <Paragraphs>117</Paragraphs>
  <Slides>22</Slides>
  <Notes>10</Notes>
  <HiddenSlides>0</HiddenSlides>
  <MMClips>0</MMClips>
  <ScaleCrop>false</ScaleCrop>
  <HeadingPairs>
    <vt:vector size="4" baseType="variant">
      <vt:variant>
        <vt:lpstr>Motív</vt:lpstr>
      </vt:variant>
      <vt:variant>
        <vt:i4>3</vt:i4>
      </vt:variant>
      <vt:variant>
        <vt:lpstr>Nadpisy snímok</vt:lpstr>
      </vt:variant>
      <vt:variant>
        <vt:i4>22</vt:i4>
      </vt:variant>
    </vt:vector>
  </HeadingPairs>
  <TitlesOfParts>
    <vt:vector size="25" baseType="lpstr">
      <vt:lpstr>DividendVTI</vt:lpstr>
      <vt:lpstr>Cerimon template</vt:lpstr>
      <vt:lpstr>Motív balíka Office</vt:lpstr>
      <vt:lpstr>Svetový deň karcinómu pankreasu 2020 19.11.2020</vt:lpstr>
      <vt:lpstr>Dá sa rakovine predísť?</vt:lpstr>
      <vt:lpstr>Snímka 3</vt:lpstr>
      <vt:lpstr>Obezita, Diabetes –  Rakovina</vt:lpstr>
      <vt:lpstr>Snímka 5</vt:lpstr>
      <vt:lpstr>Snímka 6</vt:lpstr>
      <vt:lpstr>Snímka 7</vt:lpstr>
      <vt:lpstr>Obezita predstavuje významné  riziko pre vznik rakoviny</vt:lpstr>
      <vt:lpstr>Snímka 9</vt:lpstr>
      <vt:lpstr>Snímka 10</vt:lpstr>
      <vt:lpstr>Prevencia rakoviny</vt:lpstr>
      <vt:lpstr>Prevencia zhubných nádorov</vt:lpstr>
      <vt:lpstr>Pre-klinická a klinická fáza prevencie rakoviny</vt:lpstr>
      <vt:lpstr> pohyb &amp; rakovina</vt:lpstr>
      <vt:lpstr>Snímka 15</vt:lpstr>
      <vt:lpstr>Snímka 16</vt:lpstr>
      <vt:lpstr>Príklad_: pohyb a rakovina</vt:lpstr>
      <vt:lpstr>Snímka 18</vt:lpstr>
      <vt:lpstr>9 významných aktérov v primárnej prevencii rakoviny</vt:lpstr>
      <vt:lpstr>Snímka 20</vt:lpstr>
      <vt:lpstr>Snímka 21</vt:lpstr>
      <vt:lpstr>Snímka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Peter Minárik</dc:creator>
  <cp:lastModifiedBy>Janka</cp:lastModifiedBy>
  <cp:revision>19</cp:revision>
  <dcterms:created xsi:type="dcterms:W3CDTF">2020-11-15T16:43:41Z</dcterms:created>
  <dcterms:modified xsi:type="dcterms:W3CDTF">2020-11-16T23:07:26Z</dcterms:modified>
</cp:coreProperties>
</file>